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8" r:id="rId5"/>
    <p:sldId id="259" r:id="rId6"/>
    <p:sldId id="299" r:id="rId7"/>
    <p:sldId id="260" r:id="rId8"/>
    <p:sldId id="261" r:id="rId9"/>
    <p:sldId id="300" r:id="rId10"/>
    <p:sldId id="262" r:id="rId11"/>
    <p:sldId id="263" r:id="rId12"/>
    <p:sldId id="264" r:id="rId13"/>
    <p:sldId id="265" r:id="rId14"/>
    <p:sldId id="272" r:id="rId15"/>
    <p:sldId id="291" r:id="rId16"/>
    <p:sldId id="276" r:id="rId17"/>
    <p:sldId id="301" r:id="rId18"/>
    <p:sldId id="302" r:id="rId19"/>
    <p:sldId id="285" r:id="rId20"/>
    <p:sldId id="286" r:id="rId21"/>
    <p:sldId id="287" r:id="rId22"/>
    <p:sldId id="288" r:id="rId23"/>
    <p:sldId id="304" r:id="rId24"/>
    <p:sldId id="289" r:id="rId25"/>
    <p:sldId id="305" r:id="rId26"/>
    <p:sldId id="290" r:id="rId27"/>
    <p:sldId id="306" r:id="rId28"/>
    <p:sldId id="292" r:id="rId29"/>
    <p:sldId id="303" r:id="rId30"/>
    <p:sldId id="294" r:id="rId31"/>
    <p:sldId id="295" r:id="rId32"/>
    <p:sldId id="278" r:id="rId33"/>
    <p:sldId id="293" r:id="rId34"/>
    <p:sldId id="280" r:id="rId35"/>
    <p:sldId id="281" r:id="rId36"/>
    <p:sldId id="282" r:id="rId37"/>
    <p:sldId id="283" r:id="rId38"/>
    <p:sldId id="296" r:id="rId39"/>
    <p:sldId id="297" r:id="rId40"/>
    <p:sldId id="28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0099"/>
    <a:srgbClr val="6600CC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08" autoAdjust="0"/>
  </p:normalViewPr>
  <p:slideViewPr>
    <p:cSldViewPr>
      <p:cViewPr varScale="1">
        <p:scale>
          <a:sx n="73" d="100"/>
          <a:sy n="73" d="100"/>
        </p:scale>
        <p:origin x="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06:02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11043 7824 274 0,'5'-4'4'0,"-3"0"-14"0,-7 0 31 16,3 1-43-16,2 1-4 0,2 0 9 0,-4-1-4 0,2-3 14 15,0 4 0-15,-4-1 5 0,4 0 7 0,-2 2 2 16,1-6 5-16,1 3 1 0,-4-3 1 0,-3 4-1 0,-1-2 0 16,8-1-4-16,0 0-4 0,1-2 6 0,-5 3-9 15,4-1 2-15,0-2-1 0,4 0 3 0,-4 0 1 0,-4 5 2 16,5-3 1-16,-1 1-2 0,-1 2 3 0,-3-2-4 15,4 4-1-15,0-1-1 0,0 2-3 0,-4-1-1 16,1 1-1-16,-1 1 0 0,6 1-3 0,-2 2-1 16,-5 0 2-16,-3 0-1 0,8 1-2 0,-3 1 5 15,-3 2 0-15,3-3 1 0,-8-2 4 0,11 2 6 16,-2-2 2-16,2 0 1 0,-3 0 6 0,3-3 2 16,-8 2 3-16,8-1 3 0,-3 1 3 0,-3-2 4 15,4 1 1-15,1-1-1 0,-1 0 5 0,1 2-1 16,1-2 0-16,-2 0 0 0,0 0-1 0,-5 0-1 15,3 0-1-15,3 0-1 0,1-2-3 0,-5 2-6 16,0-1-1-16,5 1-1 0,0 0-7 0,-4 0-3 16,0 0-3-16,0 1 0 0,-1 1-4 0,-1-2 3 15,1 2-2-15,-1-1 5 0,4 1 0 0,-7-2 1 0,-1 0 1 16,1 0 1-16,-1-2 1 0,-1 1 0 0,5 1 1 0,-8-2-4 16,-3 0 0-16,7 2-4 0,-1-1-1 15,0 1 0-15,0-2-6 0,-1 1 0 0,-1 1-4 0,-1 0 3 16,1 0-2-16,-4 0 0 0,-2 1-3 0,3 1 0 15,-6 1 0-15,3 0 2 0,-1 2-3 0,3 3 1 16,-4-2 1-16,6-1-2 0,-1 4 0 0,2 1 0 16,-2-1-2-16,3 1 0 0,1-3-2 15,5 0 0-15,1 1-1 0,5 1-1 0,-3-1 1 0,4-2-1 16,2 2 0-16,7 0 0 0,1 3 2 0,-2-2 2 16,1-1 1-16,1 5 0 0,4-5 1 0,-2 1 3 15,1-4 0-15,0-2-1 0,1-1 0 0,-2 2 2 16,2 3 0-16,1-7 0 0,-1-2 0 0,0 2-1 15,0 6 1-15,-1 2 1 0,2-5-1 0,-5-3 0 16,1 5 1-16,-2 0-1 0,2 4 1 0,-4-4-1 16,0 1-2-16,-2 0 2 0,1 7 0 15,-2-2 0-15,0-3 1 0,1 0-1 0,-3 1 0 0,-1 2 2 16,-1-1-2-16,3-6-1 0,-1 6-1 0,-2-1 1 0,-2 4 0 16,1-5 1-16,-4 3-1 0,-3-2 0 0,5 2 0 15,-6 0 0-15,1 0-1 0,0 0 1 0,-2-3-2 0,4 2 3 16,-2-3 0-16,2 0-2 0,-2-1 2 0,-1-1 0 15,2-2 1-15,-2 0 2 0,0 0-2 0,2-1 0 16,-2-2-1-16,-1 0 2 0,4 0-1 0,-5 0 1 16,2 0-1-16,1-2 0 0,-2 1 2 0,1-3 1 15,-2 3-2-15,3-2 0 0,-1 1 0 0,-2 1-2 16,0-3 0-16,-2 3 0 0,-1-1-1 0,0 1-2 16,-1-1 5-16,-2 1-5 0,1 1 2 0,-1-2-2 15,0 2-5-15,0 0-4 0,-1 2-6 0,2-1-38 16,-2 1-17-16,3 1 4 0,3 0-51 0,2 0 3 15,3-1-24-15</inkml:trace>
  <inkml:trace contextRef="#ctx0" brushRef="#br0" timeOffset="900.21">11334 7969 341 0,'-12'-3'42'16,"2"1"-41"-16,6 1 10 0,-4-4 15 0,3 2-15 15,0 0-35-15,1-2-1 0,1 2-7 0,1-3 10 16,-1 1-11-16,-3 3 20 0,4 2-4 15,-3-4-1-15,1 4 33 0,0-2 5 0,1 2-3 16,-1 3-2-16,2 0 3 0,-1 0-5 0,3-1-2 0,-2 3 3 0,1-2-9 0,1-2-5 16,0 6 1-16,0-4 1 0,0 2-2 0,0-2 0 15,0 0 0-15,0 0 0 0,0 2 1 0,0-4 9 16,1 4 3-16,-1-2-2 0,0-3 11 0,0 3-5 16,0-3 1-16,0 2 2 0,-3 1-5 0,3 3 0 15,-3-4-4-15,3-1-2 0,-2 7 0 0,2-5 0 16,0 5-4-16,0-1-2 0,0 0-2 0,0 1 0 15,0-1 1-15,0 4-2 0,2 1-2 0,-2-1 1 16,0 3-2-16,-2 1 4 0,2-3 0 0,-1 4 0 16,1 0-1-16,0 1 0 0,0-3 1 0,1 2-1 15,1-2 0-15,1 0-2 0,0 2 0 0,0-2 4 16,4 0-2-16,-3 0-1 0,0-1 1 0,3 3 3 16,-3-4-1-16,3 1 2 0,0-1-1 0,1-1 6 15,-4-1 4-15,4-1 0 0,-5-1 6 0,7 0 1 16,-7-5 1-16,5-1 6 0,-4-1-2 0,1-1 2 15,1 0-2-15,-1 0-1 0,3 0-1 0,-3-1-4 16,1-2 2-16,-1-1 2 0,-2 0-7 0,3-3 4 16,-3 1-5-16,1 0 2 0,3-4 1 0,-7 1-4 0,5 0-2 15,1-3 1-15,-4 0-5 0,4-1-5 0,1 2 3 16,-4-3-4-16,-3 2-2 0,3-1 3 0,2-1-2 0,-4 0 0 16,1 1 1-16,-2 1 1 0,0-3-2 15,1 3 3-15,-1-2-2 0,7-2-1 0,-4 2 1 16,-2 0 2-16,1-1 0 0,6 3-4 0,-8 2 2 0,0-7-2 15,3 5 0-15,-3-1 3 0,0 2-2 0,3 0-1 16,-3 1 2-16,0-1-1 0,6-1 3 0,-6 7-2 16,-4-1-1-16,0 3-1 0,3 0-1 0,-2-4 1 15,-4 6-1-15,3-4-1 0,-7 5-2 16,3 0 2-16,3-2-1 0,-7-1 1 0,2 3 1 0,-2 5-3 16,-1-5 2-16,0 0 2 0,1 0 1 15,2 0-1-15,-2 3 1 0,2-1-1 0,-2-2 0 0,1 0 1 16,1-7-1-16,4 9-3 0,-5-2-4 0,3 0-6 15,2-2-4-15,-2 2-47 0,3 0-23 0,-1-1-6 16,1 6-62-16,4-4 4 0,-1-1-44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47:43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5038 6629 56 0,'0'-5'5'0,"3"2"-16"0,-3-2 11 0,2 1-49 16,-2-1 49-16,1 2 0 0,-1-4 0 0,3-13 0 0,-3 23 0 15,-6-8 1-15,3 4-1 16,-5-1 21-16,3 1-2 0,-3-1-3 0,2-1 19 16,-2 3-6-16,0 0 1 0,-3 0 6 0,-1 0-10 15,1 0-11-15,-2 0-3 0,5 0 0 0,-3 2-11 0,-1 1 3 16,2-2-1-16,2 6-1 0,2-3 4 0,-5 3 10 16,3-4 2-16,-6 5-2 0,5-2 12 0,2-1-2 15,-7-4 0-15,2-1 3 0,4 3-4 0,-3-3-6 16,0 2-3-16,6 1 1 0,2 3-8 0,-7-6-4 15,10 7 1-15,-3-1-4 0,-3-3-2 0,6 0 0 16,-2 5 0-16,1-6 0 0,-10-2 0 0,8 4 3 16,-7-1-3-16,7 1 6 0,0-1-2 0,-6 6 4 15,7-9-4-15,-8 3 3 0,9 5 1 0,-4-3-2 16,0 0 3-16,2 3-6 0,2-5 0 0,-2-2-2 16,-4 7 0-16,7-5 1 0,0-1-3 0,0 3 2 15,0-1-1-15,0-1 3 0,0 5 1 0,2-3 3 16,-1 0 0-16,7-1 2 0,-8 3 1 0,2-3-1 0,1 3 2 15,0-3-1-15,2 0-1 0,-2-1 0 0,3 3-2 16,-2 0 3-16,2 1-3 0,3-4 1 0,-1 1 1 0,-3 3-1 16,-2-1 1-16,5-1-2 0,0 1 3 0,-4-1 0 15,7 1-2-15,-9-1 4 0,11 0-1 0,-1-2 1 16,1 1 3-16,2 3 1 0,-4-6 0 0,5-1 3 16,-2 3 1-16,7-1 4 0,-2-2 2 0,0 0-3 15,-1 0 5-15,3-2-6 0,4 2 1 0,0 0 0 16,-1-3-6-16,-4 3-2 0,2 0-2 0,2 0 0 15,-2 5-2-15,-2-3 1 0,1-1-4 0,-2 1 4 16,1 1-1-16,-1-2 0 0,1-1 1 16,1 4-2-16,-4-4 2 0,1 1 0 0,2-1 0 0,-4 0 1 15,6 0 0-15,-5 2 0 0,5-2 3 16,-3-2-5-16,6 1 3 0,-4-1 1 0,-6 0-1 16,7 1 0-16,-6 1 0 0,4-2-1 0,-1 2 0 0,2 0 1 15,-4 0-4-15,7 0-1 0,1 0-1 0,0 0-1 16,-1 2-3-16,1-1-1 0,-5-1 3 0,4 0-4 0,-2 2 0 15,3 1 0-15,-6-3-2 0,3 0 4 0,0 2-4 16,-2-1 3-16,1 1-3 0,1-1 2 0,-3 1 0 16,1-2 0-16,1 0-1 0,-2 2 2 0,-2-2-1 15,3 0 1-15,-2 0 0 0,2 0 0 0,-4 0 1 0,6 0-2 16,-7 0 2-16,11 0 4 0,-11 1-3 0,7-1-2 16,2 2 0-16,-2-2-1 0,2 0-1 0,1 0 3 15,0 0-1-15,-3 0-3 0,5-2 3 0,-2 1-2 16,-3 1 3-16,-3-2-1 0,1 0-2 0,-4-1 1 15,1 2 0-15,4 1-1 0,-7-2 1 0,3 2 0 16,0-1 1-16,-1 1-3 0,0-2 0 0,1 2 0 16,-3-2-3-16,2 2 3 0,-2-1-3 0,0 1-16 15,1-2-7-15,-1 1 2 0,1 1-18 0,3-3-22 16,-2 1-15-16,-1-3-10 0,6 4-27 0,-6-2-56 16,4-1 122-16,-3 4-63 0,-2 0 113 0</inkml:trace>
  <inkml:trace contextRef="#ctx0" brushRef="#br0" timeOffset="685.47">6126 8167 367 0,'-4'0'23'0,"-1"0"-23"15,3 0-31-15,1 0 63 0,1 0-90 0,3 0 8 0,6-3 11 16,1 3-12-16,-6 0 51 0</inkml:trace>
  <inkml:trace contextRef="#ctx0" brushRef="#br0" timeOffset="1700.48">6183 8158 94 0,'3'0'-90'0,"-3"-2"128"0,-6 1 5 0,9-3 3 0,0 1-1 0,0 2-1 16,-1-4 3-16,3 0 0 0,2 1-13 0,6 0 4 15,-10-5-8-15,8 4-3 0,0-1-5 16,2 1 6-16,-1 2-8 0,2 0-4 0,-1-2 0 0,0 1-2 15,4 4-3-15,-6-5-1 0,3 3-3 0,-1-2-1 16,-1 2-1-16,1 2-1 0,4 0-1 0,-1 0 1 16,-4 0-2-16,3 0-1 0,-3 0 0 0,2 2 1 15,1-2-2-15,-1 0 2 0,-2 3-1 0,1-6-1 16,1 3 1-16,0 0 1 0,2 3 0 0,-4-3 4 16,3 0 0-16,-3-3 1 0,2 3 1 0,-1 4-2 15,-2-2 2-15,3-1 4 0,-1-1-5 0,-5 5 5 16,3 0 0-16,0 0 0 0,0 1 2 0,3-3 1 15,2-3-2-15,-5 5 1 0,3-2-3 0,0 0 6 16,3 3-3-16,-1-1-2 0,-4 0-2 0,3-2 1 0,-1 3-2 16,8-1-4-16,-6 0 1 0,7-1-3 0,-1 3-1 15,-1-3 0-15,2-1 0 0,1 2-1 0,-7-3 1 0,5 4 3 16,0-4 0-16,-8-1 0 0,0-1 2 16,2 0 6-16,0 0 0 0,0 0 0 0,-1 0 3 0,-2 0-3 15,1-3-1-15,-1 1 6 0,1 2-7 0,0-4-2 16,0 4 2-16,0 0-5 0,4-3 0 0,-3-1-2 15,1 1-1-15,3 0 4 0,-3 2-3 0,-2-3-1 16,6 3 0-16,-4-1 0 0,-2 1-1 0,0 1 0 16,7-2 0-16,-4 2-2 0,4 0 0 0,-4-1 0 15,0 1 0-15,8-2 0 0,-3 0 0 0,3 2 0 16,-6 0 1-16,2-1 2 0,2-1 0 0,1 1 2 16,-4-1 1-16,1 1-1 0,1-1 5 0,-5-1 0 15,7 1 1-15,-1-1-2 0,-2 2 3 0,4-1-3 16,-3 0 0-16,3 2-1 0,-1 0-2 0,-1-1 1 15,-2-4-3-15,2 2 0 0,3 0 0 0,-1 1 1 0,-3 2 2 16,6-6-4-16,-3 1 2 0,2 4-2 0,-5-2 1 16,6 3 2-16,-2-2-3 0,0 2 1 0,4-5-1 15,-3 7-1-15,4-2 2 0,-2 0-2 0,8 1 2 0,-10-1 1 16,8 0-1-16,-7-1-3 0,2-4 0 16,0 4 2-16,-2-1-2 0,-1 0 2 0,1-1-3 15,-1 3 0-15,-2-1 2 0,7-4 2 0,-6 3 0 16,3-2-3-16,5 2 4 0,-2-4-1 0,-4 1 2 15,5-1-3-15,2 3 1 0,-4 1 1 0,5-1 0 16,-6 1 0-16,3-2-1 0,-3 2 0 0,5 2-2 0,-4 0 5 16,-1 0-2-16,-2 0-2 0,-1 0 2 0,-2-2 0 15,0 2-1-15,1-1-1 0,-1-2 0 0,-6 3 2 16,1 0-1-16,-1 1 0 0,-2 4-3 0,-1 0 3 16,0-5 0-16,-4 5 0 0,7-2 0 0,0-6-2 15,-5 3 3-15,4-2-3 0,-1-1 5 16,0 1-6-16,-6 1 2 0,8-3-1 0,-6 3-2 0,-1 4 0 15,9 2-1-15,-1-5 4 0,-1 1-2 16,0-1 0-16,1 0 3 0,1 2-3 0,2 0 0 0,-5-2 4 0,1 0-5 16,-2 0-1-16,3 0 3 0,-2-2-1 0,4 7 1 15,-4-4-2-15,1 1 1 0,-1 1 6 0,-4-3-4 0,6 3-2 16,-6-3-1-16,2 2 0 0,-2-1 0 0,2-1 4 16,0 0-3-16,-2 0-2 0,-3 0 2 0,-2 0 2 15,2 3 2-15,0-1-1 0,0-4 0 0,-1 4-2 16,4-2 2-16,-8 0 4 0,4-2-3 0,-1 2-1 15,-3-1-1-15,-2-1 2 0,-1 2-1 0,-2 0 1 16,1 0-2-16,4 2-1 0,-6-1 1 0,6-1 0 16,-6 0 1-16,0 2-1 0,4-2 0 0,-4 0 0 15,0 0 0-15,0 0 0 0,0 0 1 0,0 0 0 16,0 0-3-16,-2 0 2 0,2-3-1 0,2 4-2 16,-2-1 1-16,0-1-1 0,0 1 0 0,0 0-1 15,0 0 2-15,3 0-3 0,-3 0 1 0,-3-3-1 16,9 4-1-16,-5 1-2 0,3-2-2 0,5-3-11 15,-7 3-11-15,-2 0 1 0,0 0-18 0,0 4-32 0,-8-4-22 16,8-3-10-16,0-3-44 0,1-3 2 0,6-6-31 16</inkml:trace>
  <inkml:trace contextRef="#ctx0" brushRef="#br0" timeOffset="32448.77">14992 13536 663 0,'1'-2'60'0,"-2"0"-58"0,1 1 7 0,0-2 15 0,-2 0-4 16,-4-2-31-16,1-1 6 0,-1-1 3 0,6-1-1 15,-5 2 8-15,0 1 23 0,-6 1 5 0,7-3 0 16,0 6 23-16,1-4-9 0,-5 2 0 0,-1 3 6 16,1 0-14-16,5-5-10 0,-2 2-3 15,-1-3-4-15,-2 1-11 0,0 0 2 0,-1-2-5 0,-2 0 1 16,-3-2-1-16,-2-1 0 0,-3-2-1 16,0 4 3-16,-3-6-2 0,-5-2-2 0,2-3 3 0,-1-1-1 15,-1 2 1-15,-5 0-1 0,1-1 1 0,-4-2-4 16,2-2 1-16,0 7-1 0,-5-3 0 0,4 0-2 15,1-1-2-15,0-1-1 0,3 2 0 0,-3 4 0 16,1-1 0-16,-4-1 0 0,8-1-1 0,-7 6 1 16,4-1 0-16,-7 2 2 0,3 2 0 0,1-2 0 15,2 1 0-15,-4 1-2 0,0 1 0 16,1 2 3-16,1-2-3 0,-4 0 0 0,0 0 4 0,1 0-4 0,-4 0 3 0,-2-1 0 16,1 1 0-16,2 2 2 0,0-1-2 0,-5 0 4 15,5 0-5-15,0 1 5 0,4 1-1 0,0-3 0 16,4 4-2-16,-2-3 4 0,2 1-2 0,-5-3-4 15,4 2 4-15,4 1-4 0,1 1 0 0,-5 4 0 16,3-4 3-16,2 2-4 0,-5 0 2 0,8 3 3 16,-2-7 1-16,0 4 0 0,-1 0 1 0,3-2-1 15,-1 2-3-15,-2 0 5 0,4 2-5 0,-1 1-1 16,-1 0 0-16,0 0-1 0,1 0-1 0,0 1 0 16,0 1 3-16,0-2-3 0,0 0 2 0,-1 0-2 15,1 0 2-15,5 1 1 0,-5-1-1 0,-1 0 1 16,6 3-2-16,-2 2 0 0,5 0-1 0,-4 1 2 15,-1-4 0-15,-6-2-2 0,7 3 0 0,-1 0-1 16,-3-1 0-16,0-1 2 0,0-1-2 0,0 3-1 16,0 0-5-16,6 2 5 0,-10-2-4 0,3 1 4 0,-3 0-3 15,4-1 4-15,-2 4 0 0,1-3 1 0,-3 0 3 16,-1 0-3-16,1-1 0 0,2 5-1 0,-3-5 0 16,-5 2 0-16,2 0-1 0,2-2 0 0,-4 2-2 15,-1-1 3-15,3 1 0 0,-5 0 0 0,2-2-1 0,3 2 2 16,-5-1 1-16,-1 0-2 0,1-1 1 0,4 1-1 15,-6 1 0-15,-1-2 0 0,-1 2 0 0,0-3-1 16,-3 2 1-16,3-1-1 0,1 1 2 0,-5-1 0 16,6-2 1-16,-1 2-1 0,1 1 0 0,4-1 0 15,-3 0 1-15,-2-2 1 0,5 3 0 0,-2-1 0 16,0-2 3-16,1 1 0 0,-3 1 1 0,4-3 1 16,0 2 2-16,-7-1-4 0,6 1 0 0,-6-2 1 15,-1 0-1-15,3 0 0 0,2 0 0 0,-5 1-4 16,-2 1 5-16,8 0-3 0,-4-2 1 0,4 1-2 15,-1 1 0-15,-4 1 3 0,3-2-2 0,0 3-1 16,-1-3 4-16,-4 1-4 0,2 1 0 0,4-2 1 0,-4-1-3 16,-1 0 2-16,0 0-3 0,-1 0 0 15,2 0 1-15,-1 0-1 0,0-1 5 0,2-2-4 16,-4 1 1-16,5-1-3 0,0 1 2 0,-3-2-1 0,7 2 0 0,-6-3 0 16,4 2 1-16,1 0-3 0,-5-2 2 15,-1 1-2-15,5-1-1 0,-2-1 1 0,0 2-3 0,-3 0 0 16,2-1-3-16,-4-1 2 0,5 1-1 0,-1-1 4 15,1-2-2-15,-5 2 0 0,5-1 2 0,-9-1 0 16,8 1 1-16,-6 0 2 0,4-1-2 0,0 2 1 16,2-2-3-16,-4 0 4 0,2 2 0 0,0 0-3 15,0-2 1-15,2 0-2 0,-2 3 0 0,-7-6 2 16,9 7 1-16,-7-4-5 0,2 1 3 0,1 3 2 16,-1-1-1-16,5 3 1 0,-6-4-2 0,7 3-1 15,-4-3 1-15,4 4 1 0,-2 1-2 0,-2-3 0 16,2-2 2-16,-2 1-3 0,4 2 3 0,-2 3 1 15,1-1-2-15,-4-1 1 0,-2-3 0 0,4 4 1 16,1 1-4-16,-1 1 4 0,3-1-2 0,-8-1-3 0,8 1-2 16,1 0 2-16,2 3-5 0,-2-3-8 0,-4-3 2 15,4-2-4-15,-3 2-5 0,2 0 4 0,-1 0 0 16,1 0 0-16,-2-2 4 0,-2 2 6 0,2 0 2 0,4 3 1 16,-7-2 6-16,-1 2 2 0,5-2-1 0,2-2-1 15,-1 1 2-15,2-2-2 0,0 0-1 0,-5-1 2 16,4 0-4-16,1-1-3 0,0 1 0 0,-4 0 0 15,-1-2-2-15,2 3 3 0,1-1 1 0,-3 3-3 16,1-5 4-16,4 1 1 0,0 0 2 16,4 5 1-16,1-3 1 0,-1-1-2 0,-1 0 0 0,1-1 2 15,5 7-2-15,-3-1-1 0,2-1-2 16,-5-4 0-16,-1 3 0 0,0 1-5 0,-1 1-2 0,2 1-5 16,-5-5-4-16,0 2-7 0,-2-2-5 0,6 5 5 15,-7-3-10-15,4 0 5 0,1 0 2 0,0 0-1 16,2-1 8-16,1 1 9 0,2 0 2 0,-4-2-1 15,2 4 11-15,0-1 0 0,-1 1 5 0,1-2-4 16,-3 1 3-16,0 0 0 0,-4 4 0 0,2-2 1 16,3 0 0-16,-2 0-1 0,-3 0-1 0,8 2 2 0,-1-1 0 15,0 1 0-15,8-1-1 0,-4 6 0 0,1-1 1 16,-1 0 0-16,3 0 1 0,0-1-5 0,-2 1 2 0,1 2 8 16,-3-3-5-16,1 0 0 0,4-4 2 0,1 2 0 15,-4 2 3-15,3-2-2 0,1 0 0 0,2 1 0 16,1-4 2-16,7 1 0 0,-5 1 1 0,0-2-1 15,4 0-2-15,6 3 3 0,-4-3-3 0,2 1 2 16,-3-1-1-16,-1 0-3 0,3 2 1 0,-4 0-2 16,0-2 3-16,-2-2-3 0,4 2-2 0,-5 0 0 15,5 2-1-15,-5-1 2 0,0-1-1 0,1 0 1 16,-1 3-1-16,-1 2 0 0,-2-2 0 0,1 0-2 16,-1 2 0-16,3 1 1 0,-3-3-2 0,1 4 1 15,-3-3-4-15,0 0 4 0,-1 2-1 0,0-5 1 16,1 3-1-16,-1 0 3 0,-4 1 0 0,10 0 0 15,0-2-2-15,-1 5-1 0,5-7 1 0,-5 7 0 16,2-1-3-16,4 0 3 0,4-2-1 0,-10 3-1 0,7 0 2 16,-4 1-3-16,2 2 2 0,6-3 0 0,-4 5 1 0,2-4-3 15,-3 1 1-15,2 1-1 0,1 0 2 0,2 1-2 16,-2-1 0-16,1 0 0 0,-1 0 0 0,1 2-2 16,1-2 2-16,-3 1-2 0,0 3 2 0,-1-3-1 15,0 1 0-15,1 2-1 0,-1 0 1 0,-1 0 0 16,-1 3 1-16,4-1 4 0,-8 0-1 0,6 2-2 15,2 0 4-15,-6 1 0 0,6 1-1 0,-2 1 1 16,3 3-1-16,-1-1-5 0,3 1 2 0,-1 0 0 16,-1 2-3-16,3 0 1 0,3-1 0 0,-1-1-2 15,0-4 2-15,3 4-3 0,2 0 1 0,-2-3-1 16,5 0-3-16,0 0-1 0,5 0 1 0,1-1-1 16,4 2 0-16,1-5 0 0,1-1-1 0,3 0 1 15,-3-3 1-15,13 2 2 0,-7-2-1 0,4-3-1 16,3 0 4-16,1 0 1 0,8 0 1 0,-3-4 0 15,5 0 1-15,-6-2 3 0,6 0-2 16,0 0 1-16,1 1 2 0,-4-1-1 0,0-1 1 0,1 1-1 0,-2 0 0 0,4 1-3 16,-5-1 2-16,2 0 0 0,4-1-3 0,0 3 4 15,4-1-2-15,-1 2 0 0,0-2 2 0,1 3 0 16,3-1 0-16,-3 3 1 0,-1-1-1 0,-4 2 2 16,-2-1 1-16,1 3-1 0,-2-1 2 0,-5-3-1 15,7 4 2-15,-7-3 1 0,1-2-2 0,-3-1 1 16,7 5 0-16,-4-6 0 0,2 3 1 0,1-1 2 15,1 1-3-15,1-2 2 0,6 4 1 0,-3-2 3 16,-1-6-1-16,1 1 1 0,-1 1 2 0,-3 1 0 16,1-4 1-16,-1 2 2 0,-4-5-1 0,2 1 3 15,1 4-1-15,-1-4-3 0,1 1 3 0,-1 0-3 16,-6-2-2-16,2 3 6 0,8 1-6 0,-7-2-2 16,5 1-3-16,-3 2 2 0,3 0-2 0,-3-1 3 15,8 4 1-15,-2-5-3 0,-8-1 5 0,5 7 3 0,-5-2 1 16,-1-1 0-16,3 0 1 0,-3-1 0 0,3 3 0 15,-5-5 2-15,2 5-3 0,-2-4 2 0,1 0-2 16,1-1 3-16,0 3 0 0,-2 0-2 0,2-1 1 0,0 1 2 16,-4-2-3-16,2 3 2 0,-3-2 1 0,-1 0-1 15,2 1 2-15,3 0-1 0,-1 1-2 0,0-3 0 16,0 3-3-16,5-3-1 0,0 1-2 0,-2 1-1 16,-1-2-3-16,-2-1-1 0,2 0-1 0,-2 0 2 15,2-1-4-15,1-1 2 0,-1 2 0 0,4-3-2 16,-2 2 1-16,-1-1 0 0,2 1-2 0,0-2 3 15,0 2-3-15,3-2-2 0,-4 0 2 0,8 1 0 16,-3-1-1-16,4 3-1 0,1-1 1 0,1-1-1 16,-3-1 2-16,1 2-1 0,-3 0-1 0,-1-1 0 15,3 1 0-15,-3-2 0 0,-1 0 0 0,0 0 0 16,7 0-1-16,-11 0 1 0,8 0 1 0,0 0-1 16,-5 0 0-16,4 0 1 0,-1 0 0 0,2 3 1 15,-7-3 0-15,8 1-1 0,-3 1-1 0,-1 0 3 16,-1-1-3-16,3 1 0 0,1-2 0 0,-8 0 2 0,0 1 1 15,2-1-3-15,2 0 2 0,0-1-1 0,2-1 0 16,-1 1-1-16,0-3 0 0,3 3-2 0,1-2 1 0,9 0 1 16,-7-2 0-16,0 0-2 0,0 0 2 0,2-1 3 15,4 1-3-15,-7-1 1 0,1 1-1 0,-4-1 1 16,0 0 4-16,2 1-5 0,-2-3 0 0,-2 2 0 16,3 0 0-16,-8 1 3 0,6 0-3 0,-5-1 0 15,5 1-1-15,-2 1 2 0,0 2-1 0,3-3 0 16,2 4-2-16,-1-3 3 0,1 1 0 0,1 3 1 15,1 2-2-15,-4-1 1 0,-3-1 2 0,5 2-2 16,-5 3 1-16,1-2-4 0,-1-1 1 0,-3 5 1 16,0-3 0-16,5 2-1 0,-4 2 1 0,4 1 0 15,-2-3 2-15,0 4 1 0,3 1-1 0,5-2-2 16,-3 2 3-16,1 0-3 0,-1 2 0 0,1-2 2 16,-3 0-2-16,2 0 1 0,-2 0 2 0,-1 2-3 15,-1-2 0-15,-1-2 1 0,-3 0-1 0,10 2 0 0,-4-1 0 16,-5-1 6-16,5 1-1 0,1-2-4 0,0-2 2 15,3 0 0-15,-3 2-1 0,0-3 0 0,-4-2 0 16,4 0-4-16,-4 0 3 0,-3 0-1 0,2-3 0 0,-4 0 0 16,0 0 0-16,1 0 1 0,1 0-1 0,-4-1-1 15,1 1 1-15,1 0 2 0,1 0 0 0,-3 0-2 16,4 0 0-16,-3 0 1 0,-3 0 1 0,4 1 0 16,0-1-1-16,-1 0 0 0,1 2 0 0,5-2 0 15,-4 1 0-15,5-1 2 0,-1 5-3 0,-1-2 1 16,-4 2-1-16,2 1 1 0,0 1 1 0,-3-1-1 15,-1 2-1-15,1-3 0 0,0 1 2 16,-2-1 0-16,5 2 0 0,0-2-2 0,-2 0 1 16,0 3 1-16,-2-4-1 0,5 1-1 0,-1 0 0 0,6 1 3 15,-8-6 0-15,2 3-3 0,3-3 1 0,-1 3 0 16,4-3 1-16,0 0-1 0,-6 0 1 0,3 0-2 16,-1 0 2-16,1-3-2 0,-3 3 2 0,3 0-2 15,-5 0 0-15,5 0 0 0,0 0 1 0,2 0-1 16,-10 0 2-16,14 0-1 0,-6-3-2 0,0 3 1 0,0 0 0 15,-1 0 0-15,-1 0 0 0,0-1-2 0,6-1 2 16,-7 2 0-16,3 2 4 0,-4-2-4 0,5 0 1 0,-3 0-1 16,2 1 1-16,-6 2 1 0,1-3-2 0,4 0 0 15,-4 0-1-15,-5 0 1 0,6 0 0 16,-3 0 0-16,0 0 0 0,0 3 0 0,4-3 0 0,0 2 1 16,0 0 0-16,6 2-1 0,-7 3 0 0,7-6 0 15,-2 1 1-15,1 2 0 0,-4 1-1 0,2-2 0 16,0-1 0-16,-1-1 0 0,3 1 0 0,-6 1 2 15,4-1-2-15,0-1 1 0,-4-1 0 0,-1-1-1 16,5 2 0-16,-3-1 1 0,-2-1-1 0,9 1 1 16,-9-2 1-16,0 2-2 0,5 0 2 0,2 3 0 15,-5-3 2-15,0 0-1 0,-1 0 0 0,-3 2 0 16,3 3-3-16,0-5 5 0,2 0-4 0,-4-2 1 16,1 2-2-16,-3 3 0 0,4-3 0 0,-1 0-3 15,2 0 2-15,-5-3 1 0,5 5-1 0,-3-2 0 0,1 0 0 16,5-5 1-16,-3 0 0 0,3 2 2 0,-5-2-3 0,2 4 0 15,-1-6 1-15,4 1 0 0,0 1 0 16,-5-1-3-16,2 3 2 0,3-2 1 0,-3-3 0 0,6 2 0 16,-3 1 1-16,-3 1-1 0,0 1 0 0,1-1 0 15,-1 1 0-15,3 0 0 0,-5 0 0 0,2 0-1 16,-1-3 1-16,4 2 0 0,0-2 4 0,-5 0-4 16,0 3 2-16,1-2-1 0,5-1 0 0,-7-1 2 15,6 3-3-15,-9-1 1 0,4 0-4 0,3-1 3 16,-2-2-2-16,2 2 1 0,-4-1 0 0,1 0 1 15,1-1 3-15,4 0-3 0,-7-2 1 16,1-1-1-16,3 2 1 0,1-4 0 0,-2 6-1 0,-4-4-1 16,2 0 1-16,-2-2 0 0,2 2 0 0,-2-2 1 15,-2-1 0-15,-1 2 0 0,-3-1 1 0,6-1-1 16,-1 1 0-16,1 1 0 0,-6-1 0 0,3 2 1 16,2-1-2-16,-1-1 1 0,-5-1-1 15,2 1 0-15,-4-1 0 0,-1 0 2 0,3 3 1 0,-6-3-3 16,1 3 2-16,-2-2-2 0,0 1 1 0,0 4 2 0,0-3-3 15,0 1-1-15,-2-1 1 0,-2 2-1 0,4-4 1 0,-3 1 0 16,-2 5 0-16,0-7 3 0,-1 3 2 0,1-1-4 16,0-1 2-16,-2 0-1 0,2-1-1 0,-3 3 3 15,2-3-4-15,3 3 0 0,-4 0 1 0,3-3 1 16,-4 1-1-16,1 1 1 0,3 1 0 0,-3 0 1 16,1-2-1-16,-5 2 0 0,0-1 1 0,3 1-5 15,-3 0 1-15,-1-2-3 0,1 0-5 0,-7 1-9 16,3-2-7-16,-4-4 2 0,0 3-14 0,-5-6-16 15,-2 4-10-15,-3-5-2 0,0-3-21 0,-3-1-28 16,-4 3 12-16,0-4-18 0,-2 0-16 0</inkml:trace>
  <inkml:trace contextRef="#ctx0" brushRef="#br0" timeOffset="47740.32">4077 15823 198 0,'-5'0'-57'0,"3"0"17"0,1 0 1 0,2 0-7 16,1 0 42-16,3-2-2 0,-4-1 6 0,2-2 0 16</inkml:trace>
  <inkml:trace contextRef="#ctx0" brushRef="#br0" timeOffset="52336.83">4388 15363 158 0,'-1'0'11'0,"-1"-1"30"0,-1-2-23 15,-2 3 43-15,4 0-14 0,-3-3-11 0,3 1-5 16,-9 2 0-16,7-3-13 0,-1 3 3 0,2 1-2 16,-3-2-2-16,-4-2 2 0,4-1 4 0,-1 4 1 0,3 0 0 15,0 0 2-15,-8-1-3 0,1-2 1 0,2 4-2 16,-3-2-4-16,0-2-4 0,3 1-4 16,-6 0 4-16,8-2-7 0,-4 1-5 0,-2-2 4 0,9-1-2 15,-8 6-3-15,0-2-1 0,-3-3 0 16,4 2 1-16,-4 2-1 0,0 1 2 0,1-4-1 0,-1 0-1 15,3-1 2-15,-3 2-2 0,0-2-1 0,-4-3 3 16,3 5-2-16,-1-3 0 0,3 4 2 0,-1-2-3 16,0 2 2-16,0-3 0 0,0-1-1 0,-2 3 0 15,-1-2-1-15,4 2 0 0,-4-3-3 0,0 6 0 16,-1-7 0-16,6 6 0 0,-4 1-1 0,-1 0-1 16,1-3-1-16,0-4 1 0,-4 6 0 0,2-6 0 15,1 6 0-15,-3-2 2 0,-4 1-1 0,4-4 2 0,-1 4 1 16,1 1 0-16,1-2 2 0,0-1 0 15,0 3 0-15,-1-2 0 0,2 0-1 16,4 1 1-16,0 2-1 0,-8 0 1 0,6-2-2 0,-3 4 1 16,4-2 0-16,-3 2 1 0,-2-1 0 0,4 1 1 15,-7-2 0-15,7 4-2 0,2 4 1 0,-8-1 0 0,4-3-2 0,-1 4 1 16,4 0-1-16,-1 6 0 0,-3 0 2 0,2-1 0 16,0-2 3-16,-2 2-3 0,1 1 1 0,-1 6 0 15,1-3 0-15,-4-2 1 0,0-1 0 0,4 5 0 16,-7-2-2-16,0 2 2 0,3 1-1 0,1-2 4 15,-4 0 0-15,2 3-2 0,-1 1 4 0,1-3-2 16,2 1 1-16,4 2 1 0,1 0-3 0,-3-3 1 16,2 3-4-16,3-1 5 0,-2-1-3 0,2 1-1 15,0-1 0-15,1 4 1 0,-6-4-2 0,5 4-1 16,1 1 3-16,-2 0-3 0,4 0 1 0,-3 2 1 16,1 0-2-16,0-2 0 0,1 5 0 0,1-7 0 0,0 6 0 15,0-1 0-15,3 2-2 0,-2-2 1 16,1 0 1-16,3 2-3 0,-2-3 2 0,2 1 1 0,-1-1-2 15,4-2 3-15,-2-1-1 0,-1-1-1 0,3 3 1 16,3-4 0-16,-2 0 0 0,2 0 0 0,0-2-2 0,0 1 2 16,2-1 0-16,1 0 0 0,0 1-2 15,5-2 2-15,-5 3 0 0,7-2 0 0,-2 1 1 16,-2-1 0-16,5-1 2 0,-2 0 0 0,4-2 1 16,-1-1-1-16,3 1 0 0,-3 4 3 0,2-6-2 0,1 4-1 15,2-3 3-15,3-2-4 0,-4 3 2 0,4 1-1 16,-2-4-2-16,7 0 2 0,-1-1 1 0,2-2-1 15,-5 3 3-15,-2-6 3 0,11 1-1 0,3 1 2 16,-5-3 1-16,-3 3 0 0,3-4-2 0,4 2 2 16,-1-2-3-16,4 2 1 0,-8-2 0 0,-1-1-1 15,1 1 0-15,3 2-1 0,-2-3 1 0,-1 0 0 16,0 0-1-16,3-1 0 0,-4 1 3 0,3-2-5 16,-1 0 2-16,2 0-1 0,-3 1-2 0,6-1 5 15,-5 0-5-15,5-2 0 0,-3 1-2 0,6 0 2 16,-3-1-1-16,0 1 0 0,5-1 0 0,-7-1-2 0,6 0 1 0,-3 3-2 15,1-3 0-15,-5 0 1 16,4 2-1-16,-2 0 0 0,2-1 0 0,-1-1-1 16,8 3 1-16,-6-3 1 0,4 0 2 0,4 0-3 0,-9 0 1 0,10 0 0 15,-4-1 0-15,1-1 2 0,-2 1-2 16,2-1 2-16,0 0-2 0,-2 1 1 0,2-1 0 0,-3 1-1 16,-1 1-1-16,-4-2 0 0,2 2-2 0,3 0 3 15,-8 0 1-15,6 0-4 0,-2-1 3 0,1 1-1 16,-2 0 5-16,8-2-3 0,-2 0-1 0,2 1 1 15,2-1-2-15,-6 1 2 0,3-2-2 0,-1 1 1 16,0 0-1-16,-4-1 4 0,-2 2-1 0,3-2-2 16,-3-1 1-16,0 1 0 0,-3 2 1 0,2-4 0 15,2 2-2-15,1-2 0 0,-2 0 2 0,1-1 0 16,4 3 0-16,-5 0-3 0,10-4 1 0,-6 4 0 16,-4-1 1-16,4-1 0 0,-3 0-2 0,2 2 0 0,-6-2 5 15,2 2-5-15,1-2 0 0,-3 2 2 16,1-1-1-16,-3-1 1 0,-1 0-1 0,0 2 1 0,-3 0-3 15,4-2 4-15,2 2-3 0,0-2 0 0,0 2-1 16,3 2 1-16,-4-3 1 0,6 3 1 0,3-2 1 16,-7 1-4-16,4 2 2 0,-4 2 1 0,4-1-1 0,1 1 2 15,-1-1-1-15,-5 6-2 0,7-3-3 0,0 1 6 16,-9 0-4-16,10-2 1 0,-7 2-2 16,4-1 3-16,-4 0 0 0,5-1-1 0,1-2 1 15,0 2 0-15,7-1-1 0,-6 1 0 0,1-1 0 0,1-2 0 16,4 1-1-16,-3-1 0 0,-2 0 3 0,-3 0-3 15,3 0 2-15,-5 0 0 0,5 0-1 0,-1 0 0 16,1-1 0-16,7 1 1 0,-4-2-1 0,2 1 0 16,2-1 0-16,4-1-1 0,-8 0 1 0,6 0 0 15,-6-2-1-15,2 0 3 0,-3 0-2 0,0-1-1 16,-3 1 1-16,1 1 0 0,4-3 1 0,2 4 1 16,-6-1-2-16,5-1 0 0,2 2 0 0,3 3 0 0,-4-3 0 15,4 3 1-15,0 0-1 0,-2-2 2 16,5 2-1-16,-2 0-2 0,1 0-3 0,-2 0 5 0,1 0-1 15,5 0 0-15,-2 0-3 0,1 0 4 0,1-2 1 16,2 2-3-16,-4-1 3 0,2 1-2 0,5-5-2 0,-7 2 0 16,2 0 1-16,-4-2 0 0,4 0 0 0,-3 1-1 15,-7-4 0-15,7 1 1 0,3 3 1 0,0-1-1 16,-3-6-1-16,3 5-2 0,-1-1 2 0,-4 1-2 16,8 0 1-16,-7-2-2 0,-3 0 0 0,0 0 1 15,8 2-2-15,-13-5 2 0,7 5 0 0,0-2 2 16,2 3 0-16,-3 0-2 0,0-1 2 0,-4 0 1 15,-5 0-1-15,7 6 1 0,-9-5-1 0,-7 0 0 16,2 0 1-16,-4 1 1 0,-1 2 0 0,3 0 0 16,-4 1 0-16,-5-2 0 0,-3 0 1 0,5 1-1 15,-4 0 3-15,-1-1-3 0,1 0 1 0,-4 2-1 16,1 1 1-16,4 0 3 0,-7 1 0 0,8-4-1 16,-5 3-1-16,1 0-2 0,0 0 2 0,-2 0-1 0,1 0-1 15,4 0 0-15,4-6-2 0,-8 4 0 0,4 1 2 16,2-1 1-16,1-1 1 0,3 0-2 0,-2 0 1 15,2 3 2-15,-1 0-3 0,1 0 0 0,-2-4 2 16,7 4-2-16,-2-1 0 0,-2-4 1 0,2 4-2 0,3-3 3 16,-5 0-2-16,10 2 1 0,0-4-1 0,-4 0 1 15,6 4 0-15,1 2-1 0,-4-5 2 0,1 4-2 16,0 2 0-16,-5-1 0 0,1 0 0 0,-1 5 0 16,-3-3-1-16,3 2 1 0,-3-2-1 0,-1 1 2 15,-1-1 0-15,5 1-1 0,-3 1-1 0,1 1 2 16,-4-5-1-16,3 0 0 0,1 0-1 0,-1 2 1 15,8-2 0-15,-7 3 0 0,3-2 1 0,3 1-2 16,1 3 0-16,0-4 1 0,0 2 1 0,-1 1 0 16,-4-3 0-16,2-1-1 0,1-1 0 0,0 1 1 15,-3 0-1-15,3 0 0 0,-6 0 0 0,2-2-1 16,-1 2 1-16,4-2-1 0,3 7 3 0,-1-3-1 16,1-2-1-16,-2 0 0 0,5 4-1 0,0 0 2 15,-3-4-2-15,0 4 1 0,-1-2 0 0,-5-2-2 0,2 0 2 16,3 3 0-16,-8-3-2 0,6 0 2 0,-3 2 0 0,2-2 0 15,1 0 1-15,-4 0-1 0,2-2 1 16,0 0 0-16,0 2 0 0,4 0 1 0,-6 0-1 0,4 0 0 16,-2 0-1-16,-4 0 1 0,6 7-1 0,-7-6 0 15,1 4 0-15,-1-5 1 0,2 8 1 0,-2-3-1 16,1-1 3-16,-4 4-3 0,1-3 2 0,0 4-1 16,-1-1 1-16,0 3 0 0,2-6-1 0,-1 8-2 15,1-2 2-15,3-2-1 0,-2 0 0 0,2 1 1 16,-1-1-2-16,4 4 1 0,-7-1 1 0,7-2 0 15,-3 3-2-15,-1-1 0 0,2 1 0 0,-1-2 1 16,-3 1-1-16,1 1 0 0,3-1 0 0,-4 1 0 16,2 0 0-16,-4-1 0 0,5 2 0 0,-1-1 0 15,1 1-2-15,-1-3 3 0,-3 0-1 0,1 0 0 16,3 0 1-16,-2 0-1 0,2 0 0 0,5-1 0 16,-8-1 0-16,1 2 1 0,6-2-1 0,1 2-1 15,-5-1 1-15,-2-4 0 0,-1 0 0 0,-2 2 1 0,7-3 0 16,-7 0-1-16,0 1 0 0,0-1 1 0,-4-2 1 15,4 2-2-15,-2-1 1 0,3 0 2 0,-9-3-1 16,8 4 4-16,-1-4 0 0,-2 1 1 0,1 3-1 16,-4-1 2-16,2 0-1 0,-7-4-1 0,3 3-2 0,-4-3 4 15,-2 1-2-15,3 2-3 0,-2-3 4 0,1 2-6 16,0 0 2-16,1 1 1 0,-2-2 0 0,1 1-4 16,1-2 2-16,-1 1 2 0,-2 1-2 0,0 0 1 15,-2-1 0-15,2-1-2 0,-2 2-1 0,4-2 4 16,-2 0-4-16,-1 3 0 0,2-2 0 0,-1-1 0 15,3 0 1-15,-3 0-3 0,2 2 2 0,-1 1-1 16,3-1 0-16,-1-4-1 0,-2 2-3 0,4 0 1 16,0 0 2-16,1 0 2 0,0 0 0 0,4 0-6 15,-5-1 5-15,6 1 0 0,-2 0 2 0,4 0-2 16,-2 0 0-16,-3-2 1 0,3 0-4 0,-5-1 5 16,6 2-2-16,0-1 1 0,0-3-2 0,1 1 1 0,-2 1 1 15,3 1-2-15,6-1 3 0,-2 1 1 0,-4-1 0 16,0 0-2-16,0 3 2 0,-3 0 0 0,5-2-1 15,-5 2 0-15,-2-1-1 0,2 1 0 0,-1 1 0 0,1-1 3 16,0 2-2-16,-3-2-1 0,3 0 1 0,-5 0 4 16,4 0-2-16,1 0 3 0,-5-2 1 0,6 2-2 15,-5-1 4-15,2-1-2 0,-1 1 1 0,2 1 1 16,-7-2 1-16,1-1-3 0,1 1 2 0,-3-1-1 16,6 3 0-16,-7-1 0 0,-1-1-2 0,7-1-3 15,-3 3 0-15,6-3 2 0,-2 1-2 0,3-1-3 16,-4 0 1-16,4-2 0 0,1 4-1 0,-6-2 0 15,6-1 0-15,-2 3-3 0,-1-1 1 0,-1-2 2 16,0 0-1-16,2 4 1 0,-1-4 2 0,-3 2-2 16,2 2 1-16,2 0 0 0,-1 0-1 0,-1 0 2 15,3 2-2-15,-5-2 0 0,7 3 1 0,-2 0 0 16,-5-3 0-16,5 2 1 0,2 1-1 0,-2-3 0 0,0 0 0 16,1 0 0-16,1 0-1 0,-5 1 1 0,12-1-1 15,-2 0 0-15,-3 0 1 0,3 0 2 0,2 0 1 16,-1 0-1-16,3-1 4 0,0-2-2 0,-5 1 1 0,2-1 0 15,-1 1-1-15,-1 1 0 0,3-1-2 0,-1 2 1 16,-1-2-2-16,4 1 1 0,-3 1-2 0,-2 0 3 16,2-3-3-16,-2 1-1 0,0 1 0 0,5-3 1 15,-1 1-1-15,-2 2-2 0,1-2 2 0,5 1-1 16,-3 2 0-16,2-3-1 0,0 0 1 0,-5 3-1 16,3-3 1-16,-2-1-1 0,2 1 0 0,-3-1 2 15,0-3 1-15,4 3-2 0,-7-1 1 0,5-1 0 16,-10 1-1-16,4-1 1 0,-2 1 0 0,1 0-5 15,0 2 4-15,2 0 2 0,0-2-1 0,-2 4-3 16,2-3 3-16,1 3 0 0,0-2-3 0,1 1 4 16,1 2-2-16,-1-1-2 0,0-3 2 15,-1 3-1-15,7-1-1 0,-2-1-1 0,0 2 1 0,0-3-1 16,-2 3-1-16,5-2 1 0,-6 1 4 0,6 1-6 0,-3-1 4 16,1 0 1-16,0 1-2 0,4-1 3 0,-5 2-2 0,2 0 2 15,2 0-1-15,-2 0 1 0,4 0 2 0,-3 2-2 16,-1-1 0-16,1-1 0 0,-1 2 0 0,3 0 0 15,-2-1 0-15,-2-1-3 0,4 2 3 0,-2-2-1 16,2 1 0-16,1-1 0 0,-1 0-2 0,1 2-1 16,1-2-3-16,-1 0 2 0,2 0-3 0,0 0 0 15,0 0-2-15,-4 0 0 0,3 0 0 0,-2-2-1 16,-2 2-1-16,-3-3 3 0,0 2-3 0,1-3 7 16,-2 1 0-16,1 2-2 0,-3-4 7 0,-2 2-3 15,4-2 5-15,-1 0-4 0,-3-1-1 0,2 1-3 16,-3-3-3-16,1 1 1 0,-1-3-5 0,8-1 2 15,-6 2-5-15,5-1 4 0,0-1-1 0,4-1-1 16,-4 1-2-16,3 0 3 0,-3-2-3 0,-4 1-2 16,0-1 1-16,2 0 0 0,-4 1-2 0,-3 1-1 0,5-3 2 15,3-2 0-15,-3 0 1 0,4 0 5 16,-7 4 1-16,1-1-4 0,1 1 8 0,5-6 2 0,-10 9 2 16,1-1 1-16,0 3 1 0,-3-3 1 0,0 2 1 15,4-4 1-15,-4 2 2 0,0 4-1 0,-4-7 1 16,1 4 2-16,-1 0 0 0,-3 1 1 0,3-3 1 0,-4-2-3 15,0-1 3-15,-1 0-2 0,1 0-1 0,-2-2-1 16,2 2-3-16,-3-4 1 0,4 1-2 0,-4 1 0 16,1 2 0-16,4-1 0 0,-2-1 0 15,2 2 1-15,-4-1-1 0,7 1 2 0,-3 0 3 0,8 2-5 16,-9-3 4-16,4 3-3 0,-3-2 2 0,-2 0 1 16,2-1-3-16,-5-4 1 0,5 4-2 0,-2-1 0 15,5-1 0-15,-2 1 3 0,-1 0-3 0,3-4 0 16,-2 3 2-16,0 2-1 0,-1 1-1 0,-7-5 3 15,4 2-3-15,-8 3 1 0,1-3 0 0,2 1 1 16,3 0 1-16,-5-1 0 0,-6-1 2 0,5 1-4 16,-4 1 0-16,1-4 2 0,-2 4 0 0,0-4 0 15,-5 6-1-15,-3-2-2 0,5-1 1 0,-2 1 2 16,-1 0-3-16,-3 2 0 0,1-2-1 0,0 2 1 16,-6 0-1-16,3 1-1 0,0-1-4 0,0 3 2 0,-3-1-2 0,-2-1 2 15,3 2-1-15,-7 0-1 0,10-2 1 0,-7 2 2 16,-2 2 0-16,-7 0 1 0,4 1 0 0,-1 1 0 15,0 0 0-15,-2-1 0 0,1 5-1 0,-6-4 2 16,2 3 1-16,0-1-2 0,-4-1 2 0,1-1-2 16,-4 1 0-16,2-2 2 0,-9 0-1 0,4 0 0 15,-5-3 1-15,1-1-4 0,-7 2 3 0,4-2 0 16,-6-1-1-16,4-1 1 0,-3 1-1 0,-2-2 2 16,1 4 0-16,0-2 0 0,2 2 0 0,-2 2 2 15,1 1-2-15,-2-2 4 0,-1 2-2 0,-4 1 0 16,2-3-1-16,2 5 1 0,-3-2 0 0,-2 2 1 15,5-3-1-15,-1 6-1 0,-2-4 2 0,2 5-3 16,-1-3 2-16,-3 3-1 0,8 1-1 0,-5 0 0 16,-1-2-1-16,1-1 1 0,2 0-1 0,4-2 1 0,2 2 0 15,1-5-2-15,-2 2 0 0,4 3-2 16,1 1 2-16,-2-2-2 0,5 2-1 0,-7 2 1 0,8-3-2 16,-2 1 0-16,0-1 0 0,3 0 2 0,-1 1-2 15,-2-2 4-15,-5 1 0 0,9-1 1 0,-6 1-1 16,1 0 2-16,1-2 0 0,-2 4 0 0,-2-2 0 0,5-1 0 15,1 4 0-15,-2-1 1 0,0 2 3 0,-4 6-4 16,2-3 2-16,1-2 2 0,-1 3 3 0,-1 1-2 16,0 0 3-16,0 2 8 0,3-1 0 0,-1-3 2 15,1 3 8-15,1 0-2 0,0 3-4 0,0-1 5 16,2-6-5-16,-4 2-5 0,-1-2-2 0,1 0-2 16,1-1-5-16,-8 0-4 0,2-2 0 0,0-7 1 15,-3 7-3-15,-1-3 0 0,1-2 0 0,-2 2-2 16,-6-1 2-16,12-6-1 0,-9 2 2 0,5 4 1 15,-4-4-1-15,2-2 0 0,1 6 2 0,0-6 0 16,1 4 0-16,0 1 0 0,2 3-3 0,1-1 3 16,5 0-1-16,-5 3 2 0,6-1 0 0,1-3-3 15,-4 3 4-15,2 1-3 0,-2-2 2 0,-5 1-1 16,2-1-2-16,0-1 1 0,4 1-1 0,-4 2-2 0,1-4 1 0,-2-1 0 16,-1 3 0-16,8-2 0 15,-9 1-2-15,-1 1-1 0,-4-1 3 0,-1-2-1 0,0 5-1 0,5-1-2 16,-3 1 1-16,2-2-1 0,2 2 0 0,0 0-3 15,1 0-1-15,0 2 2 0,8-1-2 0,-8 1-1 16,8 1 2-16,-1-2-2 0,-4-1 1 0,-1 2 2 16,3 1-1-16,-2-1-2 0,4 1 3 0,-7 0 0 15,7-1-1-15,-5 2 1 0,4 1 0 0,1 0-1 16,-2-2 2-16,0 2-2 0,-5-1 0 0,6 1 2 16,-7 3-3-16,-2-2 5 0,-1-1-2 0,4 0 1 15,0-1 0-15,0 6 0 0,-3-5 0 0,-1-4 0 16,-1 2 0-16,6 0 2 0,-1-1 0 0,-3 1-2 15,2 2 2-15,-2-5-2 0,3 1 1 0,0 4 2 16,-1 0 0-16,3 0-1 0,-2-4 2 0,2 7 0 16,1-8 0-16,-1 5 0 0,0-1-1 0,4 3-3 0,2-9 1 15,-4 2-1-15,4 0-1 0,-8-5 1 16,7 1-2-16,-6-4 1 0,-2-3 0 0,-3-3 1 0,1 1-1 16,0-3 1-16,0 4-1 0,-5-6-3 0,5 6-1 15,-1-2 3-15,1 1-5 0,3 1 7 0,2-3-3 16,-2 3 0-16,-3 1 6 0,0-2-3 0,-3 1 3 0,4 1-1 15,5 0-2-15,-3 0 2 0,-3 1 0 0,5 2 0 16,1-1 2-16,-1 3 0 0,6-1 1 0,-4 3-1 16,-6 0 0-16,4 0 1 0,2 1 0 0,-3 3-1 15,3 0 0-15,-4 0 1 0,-1 0 2 0,-1 3-2 16,3 0-1-16,-3 0 3 0,4 0-2 0,-2 0 5 16,-1-1-4-16,4 1-2 0,2 0 3 0,2-1-4 15,-4 1-2-15,-4 0-1 0,1 0-1 0,-1 0 0 16,9 2-2-16,-8-3 0 0,3-1-5 0,-1 2 5 15,6-1-2-15,4-1-1 0,-3-1-4 0,3 2 3 16,-4 0-7-16,1-1-2 0,4 1 4 0,0-1-1 16,-3-1-2-16,-2 2 10 0,5 0 0 0,-2 1 2 15,-1-2 9-15,-1 1 4 0,4-2 1 0,1 1-1 0,2-1 3 16,-3 0 3-16,0 0 2 0,3 0-2 0,3 0 3 0,3-1 0 16,-6 1-4-16,2-2 5 15,1 1-4-15,-1 1 2 0,1-2-2 0,-5 1 3 0,7-1 0 16,-10 2-5-16,0-3 6 0,0 1-2 0,1 2-1 0,-1-1 0 15,-1-1-2-15,-1 2 0 0,-2 0 1 16,-4-2-1-16,7 2-2 0,1 0-2 0,-1 0 0 0,-1 0-1 16,1 0-5-16,1 2 4 0,-2 0-4 0,3-1-5 15,0 1 0-15,-3 3-1 0,-2-1-6 0,-4 1-4 16,4 1 1-16,2 1-1 0,3-1-2 0,-7 2 2 16,3 0 0-16,3-2-5 0,2 0 5 15,4 0-7-15,-2 2 1 0,-6 2-3 0,4-4-7 0,-5 5-4 16,2-5-3-16,1 4 0 0,-9 1-7 0,5-2-6 15,-6-1-9-15,-2 6 3 0,3-1-12 0,0-4 8 16,-5 4 8-16,5-1-4 0,3-2 12 0,-5-4 8 16,2 4 14-16,4-7 2 0,-7 1 21 0</inkml:trace>
  <inkml:trace contextRef="#ctx0" brushRef="#br0" timeOffset="52982.22">5233 15071 7 0,'-13'-5'8'16,"4"2"-8"-16,-1 0 4 0,-1-2 1 0,0 0 7 0,0 1-1 16,2-1 0-16,3 2-3 0,-4-2 4 0,-1 2-1 0,5 0 1 15,-4 0-2-15,3-1 0 0,0 3 3 16,-4-1-1-16,2-1-1 0,1 3-3 0,-1 0 0 0,1 0-1 16,-5 0 0-16,4 0-2 0,-1 0-2 0,-1 3 0 15,0-1 1-15,0-1 0 0,-1-1-2 0,-3 2-2 16,11 0-1-16,-6-1 1 0,-4 1-2 0,2-1-3 15,1 1 0-15,-5 1-3 0,6 0-1 0,-5 0-2 16,-3 2-1-16,-4 0 3 0,2-1-4 0,6 1-2 16,-2 2 3-16,0 0 1 0,-6 0 0 0,5-1 6 15,-2 0 0-15,5 2 0 0,0 0 8 0,-7 0 4 16,6-2 0-16,-4 2-2 0,1 0 4 0,3 1-1 16,1-1-1-16,-4 0-1 0,2-2-2 0,1 1-2 15,2-1 2-15,1 0-4 0,1-3-1 0,1 0 1 0,-1 2-1 16,0-3 1-16,-1-1 0 0,4 4 0 0,-2-5 0 15,1 0 2-15,-2 5-1 0,0-4-1 0,0 3 1 16,-2 0 3-16,5 1-1 0,-4-3-3 0,-2 4-1 0,-2-5 2 16,2 3-1-16,1 0-10 0,-1-4-10 15,-2 3 6-15,4-1-12 0,-1 1 1 0,0-1-13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in="-2.14748E9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1:06:20.0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6208" units="cm"/>
          <inkml:channel name="Y" type="integer" max="1824" units="cm"/>
          <inkml:channel name="T" type="integer" min="-2.14748E9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10-01T21:06:28.458"/>
    </inkml:context>
  </inkml:definitions>
  <inkml:trace contextRef="#ctx0" brushRef="#br0">783 5212 228 0,'-65'-15'88'0,"39"3"-69"0,-8 8-11 0,21 1-9 15,0-5-3-15,-22-11 4 16</inkml:trace>
  <inkml:trace contextRef="#ctx1" brushRef="#br0">3692 26 0</inkml:trace>
  <inkml:trace contextRef="#ctx1" brushRef="#br0" timeOffset="2603.48">9921 4668 0</inkml:trace>
  <inkml:trace contextRef="#ctx1" brushRef="#br0" timeOffset="2830.52">9921 4668 0</inkml:trace>
  <inkml:trace contextRef="#ctx1" brushRef="#br0" timeOffset="3057.51">9921 4668 0</inkml:trace>
  <inkml:trace contextRef="#ctx0" brushRef="#br0" timeOffset="19369.07">3635 7158 132 0,'0'-4'52'0,"-4"0"-41"0,8 0 7 0,-4 0 0 16,5 1-12-16,-5-1-4 15,-5 0-6-15,1-4-2 0,-5 4-6 16,1-3 0-16,-1-1-18 16,0 4-8-16,-12 4 17 15,4 4 12-15</inkml:trace>
  <inkml:trace contextRef="#ctx0" brushRef="#br0" timeOffset="22536.2">2006 6675 136 0,'0'-11'52'0,"0"7"-41"0,5 0 7 16,3 4-2-16,-8 0-5 15,0-4-1-15,5 4-9 16,-1-4-2-16,-4 0 0 0,0 4 9 0,0 0 6 16,4-3 5-16,-4 3 3 15,0 0 1-15,0 0 3 16,-4 3-1-16,0 1 0 15,4-4-1-15,-5 4 2 16,5 0-1-16,-8 4 2 16,3-1-11-16,1 1-4 15,4 0 6-15,-8-1 5 16,3 1-10-16,-3 3-4 16,3 1-6-16,1 3-3 15,0 4 1-15,-1 1-1 16,5 6 0-16,-8 1 0 15,8 8 0-15,-5-1 0 16,5 8 0-16,0 4 0 0,0 0 0 16,-4 8 0-16,4 7 0 15,-8 4 2-15,3 4-1 16,5 0-1-16,-4-4 1 16,0 4 1-16,4-11-1 15,-5-1-1-15,1-7-6 16,4-4-4-16,0-8-45 15,0-7-19-15,4-8 38 16</inkml:trace>
  <inkml:trace contextRef="#ctx0" brushRef="#br0" timeOffset="24321.84">2209 9536 220 0,'0'0'82'0,"0"4"-64"0,0-8 4 0,0 4-3 16,0 0-15-16,0 0-1 15,0 0-3-15,0 0 2 16,0 0-1-16,-9 0-3 0,9 0 1 16,0 0 1-16,-4 4 2 15,4-4-3-15,-4 4 0 16,-1 0 1-16,5 0 0 16,0-1 13-16,-4 1 6 15,4-4-3-15,0 4 1 16,0 0-1-16,0-4 2 15,0 0-6-15,0 0 1 16,0 0-8-16,0 0-1 16,0 4-2-16,0-4 1 0,0 0-2 15,0 0 2-15,0 0-2 16,0 4 2-16,0-4 0 16,-4 3 3-16,4-3 1 15,0 4 1-15,0-4 4 16,0 4 3-16,0-4-15 15,0 0-4-15,0 0-1 16,0 0 2-16,0 0 11 16,0 0 4-16,0 0-5 15,0 0-4-15,0 0-13 16,0 0-4-16,8 0 7 16,-3 0 3-16,-1 0 15 15,0 0 5-15,5 0-8 16,-9 4-4-16,0-4-3 0,4 4 1 15,1 0-1 1,3-1-1-16,-8 1-2 0,0-4 1 16,5 4 1-16,-1 4 0 15,0-4 0-15,-4-4 2 16,4 7-1-16,1 1 2 16,-1-1-4-16,0 1 0 15,5 0 3-15,-9-1 1 16,4 1-4-16,-4 0-1 15,5-1 1-15,3 1 0 16,-8 0-2-16,5 3 0 16,-1 1 2-16,0-1 2 15,0 1 0-15,1-1-1 0,-1 1 1 16,-4 3-1-16,4 0 0 16,-4 1 0-16,0 3 0 15,0 0 0-15,-4 4 0 16,0 0 2-16,-1 4-3 15,-3 0 0-15,-1 3-10 16,-8 1-3-16,0-1 13 16,0 1 10-16,-5 0-20 15,0-8-6-15,5 0 1 16,-9-4 2-16,5-4-1 16,-1 1 2-16,1-5-4 15,-1-3 0-15,1-8 5 16,3 0 3-16,1-8 5 15,-4-3 2-15,8-5 6 0,8 1 2 16,-8-4 4-16,9 0 1 16,4-4 1-16,4-4 0 15,9 4 0-15,-4 0 0 16,13 0-2-16,8 4 1 16,13 3 5-16,9 9 4 15,4 7-12-15,8 7-7 16,1 9-4-16,-5 10-1 15,0 9 0-15,5 3 0 16,-9 4 5-16,0 1 1 16,4-1-44-16,5 0-19 15,8-12 30-15,5-33 15 16</inkml:trace>
  <inkml:trace contextRef="#ctx0" brushRef="#br0" timeOffset="24997.2">6009 8931 420 0,'-4'12'156'0,"8"-12"-121"0,1 0-8 0,-5 0-10 16,0 0-14-16,0 0-2 15,4 3 2-15,-4-3 2 16,9 4-2-16,-1 0 7 0,-3 0 5 15,8 4-5-15,-9 3-3 16,9 4-7-16,0 1 0 16,0-1-2-16,4 4 0 0,-4 4 0 15,0 0 0-15,0 4 2 16,-5 0 0-16,-3 3 0 16,-5 1 0-1,-9 3-7-15,0 1-3 0,-12-1-1 16,-5 1-1-16,-4-4 0 15,0-1 2-15,-5-3-1 16,9 0 2-16,-4-12-11 16,9-3-4-16,3-5 4 15,5 1 1-15,9 0-6 16,4-8-2-16,13-4 8 16,9 0 6-16,8 4 12 15,13 0 6-15,9 4 6 16,4 3 6-16,0 5-5 15,0 3-2-15,-5 4 1 0,-8 8 0 16,-4 4-1 0,-13 3-1-16,-9 5 6 0,-4 7 4 15,-26 7-5-15,-8 12-1 16,-18 4-14-16,-17 4-4 16,-13 4-75-16,-17 7-32 15,-31-8 57-15,-7-18 27 16</inkml:trace>
  <inkml:trace contextRef="#ctx0" brushRef="#br0" timeOffset="25822.54">416 13198 244 0,'-8'15'93'0,"-1"-7"-72"0,5 3 5 16,0-3-3-16,-1 3-7 16,1 1 3-16,0 3 3 15,-5 4 1-15,0 4-12 16,-3 4 2-16,-1 4 1 0,-5 7-5 15,-3 4-3-15,-1 4-6 16,-12 4-2-16,4 8 1 16,-5 7 0-16,5 0 1 0,0-4 2 15,4-7 1 1,4-8 3-16,5-4 3 0,4-8 2 16,5-3-5-16,8-4-4 15,8-4 1-15,10-4 0 16,16 4-1-16,0-8 1 15,18-3-20-15,9-9-8 16,7-6-9-16,1-5-3 16,-4-4-50-16,-5-11-20 15,1 0 55-15,-5-7 27 16</inkml:trace>
  <inkml:trace contextRef="#ctx0" brushRef="#br0" timeOffset="26108.6">602 13458 352 0,'-43'39'132'0,"30"-16"-103"0,-9 0 7 16,18-12-4-16,-9 4-16 15,0 5-4-15,0 3-1 16,0 7 3-16,0 8-8 15,0 16 6-15,0 11 3 0,9 4-3 16,-13 8-2-16,8 3-5 16,1 12-2-16,-1 0-6 15,0 0 0-15,5-12-37 16,4-11-13-16,9-15-92 16,12-27-41-16,5-31 97 15</inkml:trace>
  <inkml:trace contextRef="#ctx0" brushRef="#br0" timeOffset="26529.04">2519 13485 264 0,'-8'31'99'0,"-5"-20"-77"0,-5 16 20 15,10-15 6-15,-5-1-11 16,0 8-1-16,0 0-5 16,-8 4-2-16,8 0-16 15,0 4-1-15,4 0 1 0,9 7-5 16,0 1-2-16,0-1-6 15,9 5 0-15,8-1-2 16,0 4 0-16,0 4 2 16,1 8 0-16,-1 3 0 15,0 1 2-15,-8-1-1 0,-1 4-1 16,1 1-2-16,-9-1 1 16,0-7-4-16,-9-5-1 15,1-7-11-15,-1-7-1 16,-12-12-33-16,-5-12-14 15,-4-18 34-15,-5-28 15 16</inkml:trace>
  <inkml:trace contextRef="#ctx0" brushRef="#br0" timeOffset="26756.8">2175 13351 332 0,'25'19'126'0,"-16"-7"-98"0,0-1 28 0,-1-3 4 0,9 0-26 16,5 11-6-16,4-8-11 16,8 12-1-16,5 0-9 15,-4 4 0-15,-1 0 3 0,5-4-8 16,0 0-3-16,-1 0-36 16,5 0-12-16,9-8-80 15,0-11-31-15,4-12 83 16,-9-30 40-16</inkml:trace>
  <inkml:trace contextRef="#ctx0" brushRef="#br0" timeOffset="27383.7">4816 13550 436 0,'-39'58'162'0,"26"-35"-126"0,-4 3-12 0,8-10-16 0,-4 3-12 16,-4 12 3-16,-4 7 4 16,-1 12 3-16,-8 3-2 15,4 9-1-15,-4 3 3 0,4-4-5 16,5 8-3-16,3 0-8 16,5 0-4-16,9-4-3 15,4-4 0-15,0-3-7 16,17-5 1-16,-4-7 5 15,13-4 6-15,4-11 5 16,5-4 2-16,-1-12 3 16,5-3 1-16,8-9 3 15,1-6 1-15,-1-9 10 16,-4-3 3-16,0-4-14 16,5-4-5-16,-18-4 11 0,4 0 6 15,-8 0-2-15,-4 0 1 16,-5 1-4-16,-4 3 0 15,-4 4-1-15,-9 3 0 16,-5 5 0-16,-8 3 0 16,-8 8-2-16,-14 12 1 15,-4 7-4-15,1 11-2 16,-10 9 0-16,5-1-1 16,4 0-16-16,9-3-4 15,4-8-65-15,22-16-31 16,8-22 59-16</inkml:trace>
  <inkml:trace contextRef="#ctx0" brushRef="#br0" timeOffset="27909.56">6578 13320 220 0,'-8'12'82'0,"8"-4"-64"0,8-1 26 0,-8-7 7 16,5 4-11-16,3 4-3 15,5-1-2-15,4 1 1 16,1 0-20-16,7 3 6 0,1 1 2 16,13-1-4-16,-9 5-1 15,9-5-9-15,4-3-4 16,-4 3-3-16,4 1 0 16,-4 3 0-16,0 0 3 15,-5 1-3-15,0-1 0 16,1 0 1-16,-9 1 0 15,4 3-2-15,-13-4-2 0,5 4 1 16,-14 0 1-16,1 4-1 16,-5 8 2-16,-4 7 0 15,-4 12 1-15,-13 4 2 16,0 7 1-16,-5 8 1 16,-4 4 0-16,-4 3-4 15,0-7-3-15,4-4-11 16,0-7-4-16,13-12-33 15,-4-16-12-15,8-18 31 16,18-31 14-16</inkml:trace>
  <inkml:trace contextRef="#ctx0" brushRef="#br0" timeOffset="28690.99">9741 13470 140 0,'17'4'55'0,"-21"-1"-43"15,8 13 36-15,-4-9 16 0,9 1-10 16,-9 4-2-16,0-5-12 16,0 5-5-16,0-5-19 15,0 9-1-15,0-5 1 0,0 1 9 16,0-5 5-16,0 5-8 15,0-4 0-15,0-1-4 16,0 1-2-16,0 0-6 16,4-5-4-16,-4 5 1 15,0-8 0-15,0 0-1 16,0 0-1-16,0 0-1 16,4 0 2-16,-4 0-5 15,-4-4-1-15,-9 0 0 0,-8-3 0 16,-5-5 0-16,-17 1 0 15,0-1 0-15,0 5 0 16,4 3 4-16,-4 0 2 16,8 8-9-16,1 3-5 15,-1 5-1-15,14 7 0 16,-9 8 3-16,12 11 2 16,10 8 2-16,-1 8 1 15,9-1-2-15,9 1 2 16,-5 0-4-16,0-1-1 15,5-11-4-15,-9 0-1 16,-9 1-25-16,1-13-9 16,-9-7 21-16,-1-11 12 0,-3-5 7 15,3-7 1-15,1-11 16 16,4-4 6-16,5-5-6 16,3 1-2-16,10 0 14 15,12-4 6-15,0-4 7 16,13 4 4-16,9-3-13 15,4-1-7-15,9-4-10 16,4-3-5-16,-13 7-43 16,35-38-18-16,-1-31 28 15,1-23 13-15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in="-2.14748E9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1:07:42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12892 34 272 0,'-4'-4'101'0,"4"4"-78"0,0-4 13 16,0 4 0-16,0 0-13 15,0 4-3-15,0 0-7 16,0 3-3-16,-4 5-6 16,-1 3 6-16,1 4 5 0,0 8-5 15,-1 11-3-15,1 5-4 16,4 10 0-16,-9 8-2 16,5 5-1-16,4 2 1 15,-4 13-1-15,0 3 0 16,-1 4 0-16,1 4-9 15,-5-8-2-15,1-3-67 16,-1-1-28-16,-4-7 54 16,0-23 26-16</inkml:trace>
  <inkml:trace contextRef="#ctx0" brushRef="#br0" timeOffset="841.04">11044 2454 308 0,'0'4'115'0,"0"-12"-89"0,0 5 12 0,0 3-1 15,0-4-14-15,4-4-3 16,9 4-14-16,-9-3-3 0,5-1-3 16,-1 4-5-16,1 0-1 0,4 4 9 15,4 0 7-15,5 8-15 16,-1 3-8-16,5 9 6 15,4 6 5-15,1 9 2 16,-1 3 3-16,-4 8-4 16,-9 4 0-16,-4 0 10 15,-5 0 3-15,-8 3-16 16,-4-3-7-16,-9-4 7 16,-8-4 6-16,-5-7 4 15,0-5 2-15,0-11-7 16,-8-3 0-16,3-1-1 15,6-7 0-15,3-5 2 16,5-3 3-16,-1 0 2 16,10 0 3-16,4 4-5 15,12 4-1-15,14 7 0 16,21 4 0-16,4 8-2 0,9 8 1 16,5 11-15-16,-1 3-5 15,-4 5-92-15,-4 0-43 16,-9-4 75-16,-9-5 40 15</inkml:trace>
  <inkml:trace contextRef="#ctx0" brushRef="#br0" timeOffset="1669.28">8967 6173 308 0,'13'16'115'0,"-13"-16"-89"0,0 4 3 0,0-4-2 15,4 0-18-15,9-4-2 16,-9 4-3-16,9 0-2 16,0 4 12-16,0 3 7 0,0 5-12 15,-9-1-7-15,1 4 0 16,-1 5 0-16,-4 6-20 16,-4 9-8-16,-5 3 6 15,-4 4 4-15,-4 0 5 16,4 1 5-16,0-1 5 15,-4-4 3-15,0 0 2 16,4-3 0-16,4-5-2 16,9-3 1-16,0 0-7 15,9-4-1-15,4 4-1 16,4 0 4-16,4-4 1 0,5 3 1 16,4 1 2-16,5 4 3 15,-14 0 4-15,5 3 5 16,-9 4 7-16,-4 4 7 15,-8 8-9-15,-10 4-1 16,-12 0-4-16,-9-1 1 16,-4 5-8-16,-9-5-4 15,-12-14-44-15,-1-5-18 16,0-26 30-16,5-27 14 16</inkml:trace>
  <inkml:trace contextRef="#ctx0" brushRef="#br0" timeOffset="2207.4">11479 6392 348 0,'-4'15'132'0,"4"-3"-103"0,0 3-10 0,4-4-11 16,0 5-8-16,5 3 2 15,-9 11 3-15,0 5 4 0,0 7-4 16,0 4 15-16,0 8 8 0,0-5-8 15,8 5-3-15,1-4-10 16,4-4-3-16,4 0-4 16,9-4-3-16,9-4-3 15,8-3-1-15,-5-9-12 16,18-3-5-16,0-7-20 16,0-9-10-16,5-10-9 15,3-9-1-15,-8-11 35 16,0-11 16-16</inkml:trace>
  <inkml:trace contextRef="#ctx0" brushRef="#br0" timeOffset="2522.96">12005 6258 260 0,'-35'23'99'0,"14"-16"-77"0,-5 9 15 0,17-9 3 16,1 5-20-16,-10 3-6 16,5 8 3-16,5 8 0 15,-5 11-8-15,8 15 12 0,-7 8 8 16,7 4-2-16,1 8 1 16,0 11-11-16,4 8-3 15,0 7-8-15,0-3-2 16,-5-4-2-16,5-5-2 15,0-6-6-15,-4-5-1 16,0-11-19-16,4-11-8 0,0-12-260 31,0-39 160-31</inkml:trace>
  <inkml:trace contextRef="#ctx0" brushRef="#br0" timeOffset="3844.01">16339 2975 216 0,'-4'-4'82'0,"4"-3"-64"0,0 11 24 0,0-4 6 16,0 0-3-16,0 0 0 15,0 0-9-15,-4 7-5 16,-1 5-17-16,-3 3-2 0,-5 4 1 15,4 8-7-15,-12 4-3 16,4 3-2-16,-1 1 1 0,5 3-1 16,5 0-1-16,3 0-4 15,10-3 0-15,8-1-5 16,13-3 1-16,-1 0-5 16,10-4 1-16,4 3 6 15,4-7 5-15,4 4 0 16,-4-4 0-16,-4 0 14 15,-5 4 6-15,1 0-5 16,-9 3-1-16,-5-3-3 16,-12 4-1-16,-5 3-8 15,-8 1 0-15,-9-1-1 16,-9 0 0-16,-8 5-7 16,-8-5 0-16,-6-3-13 15,1-4-2-15,-13-12-43 16,0-11-20-16,-8-16 44 0,3-11 21 15</inkml:trace>
  <inkml:trace contextRef="#ctx0" brushRef="#br0" timeOffset="4057.5">16145 3105 392 0,'22'12'148'0,"-18"-12"-115"0,9-4 11 0,-4 4-5 16,8 0-18-16,9-4-4 0,4 0-2 16,9 1 1-16,0 3-9 15,4 3-6-15,-4 1-4 0,-1 0-49 16,5 4-20-16,9-4 36 16,-17-1 18-16</inkml:trace>
  <inkml:trace contextRef="#ctx0" brushRef="#br0" timeOffset="5376.63">14724 6392 188 0,'-5'7'71'0,"-3"-3"-55"0,3-4 4 15,5 0 0-15,0 4 3 16,-4 0 6-16,0 0 4 16,-1 7 4-16,-3 1-20 15,-1-1 8-15,-4 4 3 0,0 1-4 16,0 3-2-16,0 4-8 16,-4 4-1-16,-9 0 3 15,0 3 2-15,-4 5-1 16,4-1 2-16,-4 4-6 15,0 5 0-15,-4 3-6 16,-1 3-2-16,1 1 0 0,4 8-1 16,-5-1 0-16,5 4 0 15,0 1 0-15,0-5 0 16,8 4-2-16,1-3 1 16,3 3-4-16,5-3 0 15,5-5-4-15,8 1 1 16,4-4-3-16,5-4 2 15,4-8-8-15,8-8-2 16,9-3-3-16,0-11 1 16,14-9-11-16,-6-11-2 15,10-7 20-15,3-4 10 16,5-8-3-16,0-4 1 16,0-4 0-16,1-3 1 15,-6-1 1-15,-12 1 0 0,0 3 0 16,-5 0 0-16,-8 5 4 15,-4-5 2-15,-5 8-7 16,-8 4-1-16,-5 0 6 16,-4 3 7-16,-4 1-1 15,-9 4 0-15,-5 7-2 16,-8 4 0-16,-4 11 2 16,-8 5 1-16,-1 10 1 15,-4 9 2-15,8 15-3 16,-4-1-1-16,-8 9-11 15,21 7-4-15,-4-4-33 16,13-3-12-16,8-5 34 16,18-14 18-16</inkml:trace>
  <inkml:trace contextRef="#ctx0" brushRef="#br0" timeOffset="6170.98">16576 6740 352 0,'0'8'132'0,"5"-4"-103"0,-1 0-6 0,-4-4-8 0,4 3 10 15,5 5 10 1,0-4 0-16,-1 0 2 16,1 0-21-16,4-1-3 0,0 1 1 0,8 4-8 15,-4-4-3-15,9 0-5 16,4 3-1-16,1-3-3 15,7 0 1-15,-3 0-4 16,4 3 1-16,-1 1-1 16,1 0 3-16,-4 3 2 15,-1 1 2-15,-4 3 3 16,-4 0 2-16,-4 4 1 16,-5 4 0-16,-4 4 0 15,-5 12 2-15,-8 10-1 16,-8 13 0-16,-9 7 3 15,-5 11 5-15,-8 4-3 16,-5 4 2-16,5 0-9 16,0-7-2-16,4-8-14 15,9-12-5-15,-9-11-61 0,13-20-27 16,13-22 54-16,17-31 28 16</inkml:trace>
  <inkml:trace contextRef="#ctx0" brushRef="#br0" timeOffset="7041.79">20928 6296 368 0,'-13'23'140'0,"9"-27"-109"0,4 8-13 0,0-4-12 16,-8 0 5-16,-1 0 9 15,-4 0 8-15,4 0 3 16,-8 0-16-16,-13 0 2 0,0 0 3 15,-5 0-7-15,1 0-2 16,-1 0-6-16,-3 0-4 16,-1 4-3-16,0 3-1 15,5 5-3-15,3 3 1 16,6 1-2-16,3 3 2 16,9 4-2-16,4 7 0 15,1 5-1-15,8 7 2 16,8 4-1-16,10 0 0 15,-5 4-1-15,13 3 2 0,-5 12 8 16,5-3 4-16,8-1-3 16,-3 0-2-16,7 1-5 15,-12-1-2-15,4 0-4 16,-4-7-1-16,4-5 1 16,-12 1 1-16,-1 0-1 15,4-4-1-15,-16-4 3 16,-5-7 5-16,-5-9-14 15,-8-6-3-15,-8-5 3 16,-9-7 3-16,0-12 3 16,-9-8 2-16,4-7 8 15,-12-12 2-15,0-7 12 16,3-12 3-16,10-3 6 0,4-5 3 16,8-3 7-16,9 0 2 15,9-1-5-15,8 1-1 16,9 4-6-16,9-1-4 15,12-3-8-15,1 0-2 16,4-4-4-16,4 3-1 16,8-3-8-16,-8 4-4 15,13-8-72-15,5-19-34 16,3-16 61-16,-16 5 29 16</inkml:trace>
  <inkml:trace contextRef="#ctx0" brushRef="#br0" timeOffset="57952.17">6032 4009 428 0,'13'39'162'0,"-13"-32"-126"0,5 12 1 0,-1-3-7 16,0 11-23-16,-4 7-4 15,-8 16 0-15,-10 15 2 16,-25 38-2-16,-8 31 5 0,-10 16 4 16,-8 37-11-1,-17 20-2-15,-17 38 6 0,-1 16 4 16</inkml:trace>
  <inkml:trace contextRef="#ctx0" brushRef="#br0" timeOffset="62291.14">5567 4258 264 0,'-34'8'99'0,"16"-8"-77"0,-3 0 18 16,17 4 2-16,-5 0-16 15,-4-4-2-15,0 3-3 16,0 1 1-16,-4 0-12 15,8 4 3-15,1-1 1 0,-1-3 1 0,5 4 4 16,4 0-9-16,4 3-3 16,13 8-7-1,18 8-2-15,4 11 1 16,-1 8-2-16,10 12-1 16,8 11 3-16,8 3 0 15,10 5 1-15,3 4 0 16,-4 7 0-16,-4 7 0 15,-4 9 2-15,-5 3 1 16,-8-4-1-16,-9-3-2 16,-4 3 1-16,-5-3 1 15,-3-4-39-15,-1-12-16 16,-4-7 26-16,-5-35 15 16</inkml:trace>
  <inkml:trace contextRef="#ctx0" brushRef="#br0" timeOffset="66869.64">7101 4308 356 0,'-17'8'132'0,"17"-12"-103"0,0 8-6 0,0 0-8 0,0 3-12 16,-9 1-2-16,5 3 6 15,0 1 5-15,4 7-6 16,-13 4 3-16,4 4 4 0,0 7-5 16,1 12 0-16,8 8-4 15,-13 7-3-15,4 12-3 16,1 11 1-16,-5 8 1 15,0 12 0-15,0 7-3 16,0 7 2-16,0-3-1 16,0 4 0-16,0-4 2 15,5 0 2-15,-5-4-1 16,4-12-1-16,-4-7 1 16,9-11 1-16,-9-5-3 15,9-10 0-15,-1-9 3 16,1-11 1-16,0-8-4 0,4-7 1 15,-5-8 0 1,5-12 2-16,0-11-1 0,0-7-1 16,9-16 1-16,0-19 1 15,8-12-3-15,-9-19 0 16,5-15 1-16,0-15 0 16,9-12 4-16,-5 4 2 15,-8-8 2-15,8 0 0 16,0-3 0-16,0 3 2 15,1 0-1-15,3 0 0 16,1 5-5-16,8 6-1 16,-9 9-1-16,5 14 1 15,9 9 0-15,-1 7 1 0,5 8-2 16,0 11-2-16,4 4 1 16,0 11-1-16,4 5-3 15,1 7 2-15,-1 7-1 16,0 5 0-16,10 3 0 15,-10 8 0-15,9 4 2 16,0 4 0-16,0 3 0 16,0 5 0-16,-4 3 0 15,-1 4 0-15,-8 4 0 16,-4 3 2-16,-4 1 1 16,-9 3 1-16,-1 5 2 15,-20 3 1-15,-5 8-3 16,-5-1-1-16,-8 5 1 15,-12-4 0-15,-10 3-5 0,-4-3-1 16,-17-4 7-16,0 0 6 16,-8 0-5-16,-5 0-1 15,-4-8-1-15,-18-3 0 16,-4-1 2-16,0-3 1 16,1-4-1-16,-1-8 1 15,9-8 2-15,-5-3 2 16,5-8-8-16,0-8-3 15,4-7-12-15,9-4-3 16,-1-16 6-16,6-37 4 16</inkml:trace>
  <inkml:trace contextRef="#ctx0" brushRef="#br0" timeOffset="72978.88">3279 7548 184 0,'-4'8'71'0,"4"-4"-55"0,-9-12 17 0,9 8 7 16,0 0-12-16,0-4-4 15,0 1 4-15,-4-5 2 16,-1-4-16-16,5 5 10 0,-8-9 3 16,4 5-6-16,-1-4 1 0,-3-1-9 15,3 1 0-15,-12-8-4 16,8 4 2-16,-12 0-4 16,4-4-2-16,-13 0 4 15,4 0 2-15,-13-4-2 16,-4 0 0-16,-9 0-5 15,-8 1-1-15,-5-1-1 16,-4 4 1-16,5 0-4 16,-10 0 0-16,-3 0 1 15,-14 0 0-15,-4 0-3 16,-4 4 2-16,0 0 3 16,0 3 1-16,0 1-1 15,-13-4 1-15,4 3-4 16,-8 13 0-16,4 3-1 15,4 7 0-15,-4 9 0 0,4 7-2 16,1 15-4-16,-5 15 0 16,0 16 2-16,8 8 1 15,9 11 3-15,5 0 1 16,4 12-2-16,0 7 2 16,4 8-1-16,4-4-2 15,9-4 0-15,18 4 0 16,7 12 0-16,6-4 3 15,20-4-2-15,14-4-1 16,21-8 0-16,9 8 3 16,26 8-2-16,4-8-1 15,0-4-6-15,4-7-2 16,14-8 5-16,16-8 3 0,5 0 3 16,8-7 1-16,5-8 4 15,13-8 2-15,16-11-7 16,1-16-1-16,5-11 0 15,7-15 1-15,1-12 3 16,17-11 3-16,-17-12-2 16,-9-4 0-16,-4-7 1 15,4-4 2-15,-8-4-1 16,-5-4 2-16,-21-3-2 16,0-9 2-16,-14-7-2 15,1-7 0-15,4-5-1 16,5-7 0-16,-10-4-2 15,-12-4-2-15,-4-3-2 16,-9-12-1-16,-4 4 2 0,-5-4 0 16,-8-1-2-16,-9-6 0 15,-5-5 2-15,-20-3 2 16,-5 7 0-16,-13 4-1 16,-5-4 1-16,-12-22-1 15,-9 14-3-15,-13 20 0 16,-30 7-36-16,-25 8-16 15,-18 16 28-15,0 30 15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56:52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18891 10803 171 0,'2'0'18'0,"-2"-1"-18"0,3-1 5 0,-2-1-13 0,1 3 24 15,-2-3-14-15,0 0 4 0,0 1 3 0,0 2 4 16,5-1 3-16,-12 2 10 0,6-1 1 0,-1 2 5 16,2-2 10-16,-1 3-8 0,1-3 2 0,0 0-3 15,0 0-5-15,0 0-4 0,-2 0-3 0,-3-3 2 16,4 3-4-16,1-2-1 0,-3 1 2 0,-5 1-1 15,6 0 1-15,-1-2 3 0,0 1 1 16,-2 1-2-16,0-2 5 0,2 2-6 0,-3 0 1 0,4-3-3 16,-1 3-5-16,-1 0-4 0,-1 0 0 0,3-5-2 15,-1 5-5-15,-3-1 0 0,3-1-2 0,0 2 0 16,-2-6-1-16,0 3 0 0,2 1-3 0,-3-1 3 16,3-3 0-16,1 1 0 0,-4-1 0 0,1 1 0 15,-3 0 0-15,3-1 4 0,1-2-3 0,-4 2 4 16,0-4 2-16,2 1 4 0,-5 1 0 0,4 0-2 15,-2 0 5-15,-2 0-2 0,0 0 3 0,1 4-2 16,1 1 0-16,0-2-1 0,-4 3 2 0,0-4-6 0,2 3 2 0,-1 1-6 16,-1 1 1-16,-1-2 1 0,3 1-6 15,-3-3 2-15,0 1-3 0,-4 4 1 0,6-4 1 0,-9 0 1 16,6-1-2-16,-4-1 0 0,-6-1 0 0,6 6 0 16,-3-4 2-16,8-3-2 0,-7 7 0 0,12-7 0 15,-9 5 2-15,6-2-2 0,2 0 0 0,3-1 0 16,-6 1-1-16,-1 0 0 0,1-1-1 0,-1 3 1 15,3 0-2-15,-5 0 3 0,4-2-1 0,1 0 0 16,-2-1 1-16,-1 1-2 0,3 2 1 0,-2 0-2 16,1-2 0-16,-1 2 1 0,1-2-1 0,4 4 3 15,-2-2 0-15,1 3-2 0,-2-3 2 0,0-2 0 16,0 3 0-16,1-2 1 0,1 2-2 0,-5-3-3 16,3 2-1-16,-2-2 5 0,1 4-3 0,-3-2 3 15,1-2 0-15,0 0-2 0,-3 4 2 0,1-3 0 16,-4 3 1-16,4-5-1 0,-1 1-1 0,-10 2 1 0,3-2 0 15,2 2-1-15,-3-2 2 0,5 2-1 0,-4 0 0 16,-1 0 0-16,1 1-2 0,2-1 2 0,-1 0-4 16,4 1 1-16,-3 1 0 0,-3-2 1 0,6 3 0 0,-3-2-1 15,0 2 0-15,3-2-1 0,-2 2 2 0,3 0 1 16,-3-1-1-16,2 1 2 0,-3 0 0 0,2 0-3 16,1 0 2-16,-5 1-1 0,2 1-1 0,3 0 0 15,-4-2-3-15,1 1 4 0,4 1 0 0,-2-1-2 16,-2 1 2-16,-2-2 0 0,2 1 0 0,-4 1 5 15,4 1-3-15,-4 0 2 0,-3-1-1 0,2 1 1 16,2-1 1-16,1 2-3 0,-3 1 2 0,4-2-2 16,-2 2 0-16,1 0-3 0,2-1 0 0,-2 3 0 15,-1-1-3-15,0-1 5 0,1 1-5 0,-1 0 4 16,2 1 1-16,-1 0-4 0,-1 1 0 0,4 0 3 16,-4 3-3-16,0-3 4 0,-2-2-1 0,1 5-2 15,0-3 4-15,-5 0 0 0,12-2 4 0,-11 1-4 16,3-1 0-16,2 2 1 0,-1-5 0 0,7 6 1 15,-8-2-1-15,5-1-2 0,-5 5 1 0,4-5 2 16,1 1-2-16,-4 2-1 0,8 4 1 0,-6-6-2 0,0 4 1 16,5-1 1-16,-3 1 0 0,2 1-2 0,1 1 1 0,0 0-3 15,2 1-1-15,1 0 4 0,0 0-5 0,1 5 0 16,1-6 3-16,-1 2-5 0,3 1 3 0,-1 0 2 16,1-1-2-16,-2 0 1 0,-1 0 0 0,1 0 4 15,0 2-2-15,3 0-1 0,-2 0 2 0,-2 2 0 16,1 0-2-16,-2 2 3 0,8 1-3 0,0-2-1 15,-1 2 0-15,-1 0 2 0,1 0-2 0,4 2 1 16,2-1-1-16,6 3 2 0,-3-3 0 0,-8 4 1 16,10 1-2-16,4-4 2 0,-1 2 0 0,4 1 0 15,-4-2 0-15,6 2 0 0,3 0 0 0,0-2-1 16,-1-3 3-16,7 3-2 0,-2-3 1 0,-1 0 0 16,3-1 1-16,1-2-1 0,-4-1 2 0,5 0 0 15,-3-3-1-15,3 3 1 0,-3-2 1 0,3 1-2 16,0-1 2-16,2-2-1 0,-4 1 1 0,5 1-2 0,0 1 2 15,0-2-2-15,-1-3 0 0,1 2 1 0,2-1 2 16,1-4-2-16,-4 2 3 0,9-3-2 0,-5-3 1 16,1 1 1-16,4 1-1 0,-4-6 3 0,6 1-4 15,-3 1 0-15,5 0 3 0,-4-3 0 0,-1 0 0 16,4-3-2-16,0-3-1 0,-3 4 2 0,0-3-2 0,2-1 4 16,-4-2-4-16,5 3 3 0,-1 1-1 0,0-3 2 15,6 4 1-15,-7-5-3 0,6 4 4 0,4-3 1 16,-5 1 0-16,0 0 2 0,-1-2-6 0,3 2 3 15,-5-2 1-15,2 0 3 0,0 0-6 0,-7 0 1 16,4 2 0-16,1-4 1 0,-3 4 2 0,0-2-2 16,0 0 0-16,-3 1 3 0,0-1 1 0,4 0 1 15,-5-2 1-15,2 3-2 0,-3-3 1 0,1 2 2 16,-1 0-3-16,5 0 3 0,-6 1-2 0,-1-1 3 16,1-2 1-16,0 2-6 0,-2-3 2 0,-1 2-1 15,-2-4-3-15,-3 6-4 0,3-6-1 0,-5-1-1 16,5 1-1-16,-2-2-2 0,1-3 1 0,1 2-2 15,-3 2 1-15,4-3-1 0,1-2 1 0,0 0-1 16,-6 2 0-16,3 1 0 0,-4-1-1 0,4-2-1 0,4 0 0 16,-8 2 2-16,5 1-1 0,0 0 2 0,-1-1 1 15,2 1-2-15,5-1 0 0,-5 0 2 0,-1-1-2 0,1 0 0 16,-6 0 1-16,4-1-3 0,-1 1 2 0,-4-1 0 16,1 1 3-16,1 0-3 0,-4 0 1 0,5-1-1 15,-5 2 0-15,0-2 2 0,0 2-2 0,2-2 1 16,-4 0 0-16,-1 0-2 0,1 4 1 0,0-1 0 15,-1 0 2-15,-3 2-3 0,0 0 0 0,0 0-3 16,-4-2 3-16,4 6-3 0,-3-4-1 0,-2 5-5 16,-1 3-5-16,-2-2 4 0,3 0-7 0,0-2-5 15,-3 6-9-15,0 2 1 0,-2-1-8 0,-4-2-12 16,3 2-11-16,3-5-12 0,-5 5-15 0,-3 3-71 16,1-3 121-16,0 1-55 0,-2 1 94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57:43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3754 7502 26 0,'13'-2'117'0,"-7"-1"-149"16,2 2 7-16,0 1 22 0,0 0-25 0,1 1 43 0,-3 1-1 15,5-1 8-15,-1 6-3 0,-4-4 2 0,4 0 6 0,-6-2 5 16,4 6 2-16,-1-3 3 0,-1 1 3 0,-1 1-1 16,2-2 2-16,-5 0 0 0,3 3 0 0,1-3-15 15,-4 1 0-15,2-2-2 0,1 2-12 0,-2 0-1 16,-1-1-6-16,1-1-3 0,0 1 0 0,0-1 0 16,-1-2-1-16,-2 1-1 0,0-1-1 0,3-1 1 15,-3 0 0-15,0 0 0 0,0 0 2 0,0 0 0 16,-3-4 0-16,1 1 2 0,-1-2-1 0,-3 0 2 15,3-1-1-15,-4 1 0 0,3 0 1 0,-4-1-1 16,1 3-3-16,1 0 1 0,0 0-2 0,3 1-3 16,-4 1 0-16,4-1 3 0,-1 2-3 0,-1-2 2 15,2 1 0-15,1 1-1 0,-1 0 3 0,0 0 0 16,0 0 4-16,1 0-1 0,0 1 1 0,-1 1 9 0,-1 0-2 16,0-1 0-16,3 1 8 0,-5-1 14 0,1 1-4 15,2-1 0-15,-5 1 5 0,2 0-3 0,-4 1 7 16,-1-2-5-16,5 2 0 0,-4 1-2 0,-1-1-1 15,0-2 2-15,0 1-3 0,-4-1-2 0,5 3 0 16,-1-1-2-16,2-2-2 0,-2 1-4 0,0-2-4 0,-2 1 2 16,4 1-6-16,6 1-3 0,-2-1-4 0,-3-1 0 15,6 1-5-15,1-1-2 0,-4 1-1 0,4 0 1 16,1-1-5-16,-2 1-1 0,2-1 4 0,0 3-2 16,6-1 2-16,-1 0 1 0,4 2-2 0,2-2 2 15,-1 3 2-15,7-1 0 0,-1-1 1 0,6 3-1 16,-5-1 1-16,4-1-1 0,-1-1 1 0,4 3-2 15,1-1-1-15,-2 0 4 0,3 2-2 0,-3-2-3 16,-1 1 4-16,0 1-2 0,3 1-1 0,-1-1 3 16,3 3-3-16,-2 0 1 0,0-2 0 0,0 1-1 15,0-1 3-15,-1 4-1 0,0-1 1 0,6 1 0 16,-4 0 0-16,1 1 0 0,3 1 1 0,5 0-2 16,-1 2 1-16,5-4-2 0,1-4 1 0,-9 4 1 15,5-2 0-15,1 0-2 0,-1-2 2 0,-2 2-1 0,4-3 2 0,-3 3-1 16,-1 0 2-16,4-2-2 0,0 4 0 15,-7-5 0-15,7 4 2 0,-2-4-2 0,2 6 0 0,1-1 1 16,2 0-1-16,-6 2 3 0,4-4-1 0,4 3-2 16,-9-3 1-16,7 4 0 0,-8-6 0 0,2 2 0 15,-4 0-1-15,2-2 1 0,-1-1 0 0,2 2-1 16,-2-4 0-16,-1 0 0 0,2 2 0 0,2-3 0 16,3 1 0-16,1 1-1 0,0-1 0 0,2 0 1 15,2 0 0-15,-2 2 0 0,-4-1 1 0,4-1 2 16,-3 0-3-16,-2 0 2 0,0 1-2 0,-3 1-1 15,2-2-1-15,3 2 2 0,-2 0-2 0,-3 1 0 16,3 1 0-16,2 1 2 0,0-2-2 0,-1 2 2 16,4 0 1-16,-1 2-3 0,-1-1 1 0,0-1 1 15,4 2 0-15,-4 2 0 0,-1 0-1 0,3 0 0 0,-4 1-1 16,3 0 2-16,-3 0-1 0,4 1-4 16,-1-3-2-16,5-1 4 0,-4 2-4 0,2-2-1 0,5 1-1 15,-2 0-3-15,0-1 0 0,-1-1 4 0,1-1-1 0,-2 7-1 16,-2-7 3-16,4 1 2 0,-7-2-4 15,2 1 3-15,0-2-3 0,-3 1-26 0,1-1-9 0,-1-4-3 16,1 3-33-16,4-2-47 0,-7-1 94 0,-1-2-55 16,-1 2 88-16</inkml:trace>
  <inkml:trace contextRef="#ctx0" brushRef="#br0" timeOffset="1900.4">3095 7733 98 0,'0'-2'50'16,"0"-1"-14"-16,0 2-1 0,0-2-6 0,2-2-21 0,-1 3-6 16,4-1-5-16,-2-2 0 0,0 1-4 0,4 1 3 15,-3-2-1-15,4-1-3 0,-3 1 6 16,3-1-3-16,-3-1 0 0,-1-1 0 0,3 2 1 0,-4 0-2 16,-2 0 1-16,6-1 4 0,-6 3 0 0,-1-3 0 15,0 1 3-15,0 0-4 0,0-1-2 0,0 3 1 16,0-1-7-16,0 2-7 0,2-2-3 0,-2 2-1 15,0 1-7-15,1-1 10 0,1 2-2 0,-1-3 1 16,-1 4 8-16,0 0 5 0,0 0 4 0,0 0 1 16,0 0 3-16,4 0 3 0,-8 4 2 0,3 0 1 15,-1-1 2-15,2 2 12 0,-1 2 5 0,1 0-3 16,0 0 14-16,0-1 5 0,-2 0 2 0,2 2 3 16,-1-2 4-16,-1 1-4 0,-1-3-1 0,1 4 2 15,1-1-5-15,-1 0-1 0,2 1 1 0,-1 0-1 0,-1 2-1 16,0-3-8-16,-1 3 1 0,3-1-2 0,-1 2-9 0,1 2 0 15,0-2-4-15,0 2 1 0,0 4-3 0,0-5-2 16,0 3 2-16,1 3 0 0,-1-2-2 0,3 6-3 16,-3-1-2-16,0 2 1 0,0-1-3 0,0 5 0 15,0 4-2-15,-4-2 1 0,2 4-1 0,1-5-3 16,-1 8 0-16,-1-1 3 0,-2 0-4 0,2-1 0 16,1 1-1-16,-1-1-2 0,0 4 0 0,0-3 2 15,1-1 0-15,1 2 2 0,1-3 2 0,0 7-4 16,0-6 2-16,0 3 0 0,0-4-2 0,0 4-2 15,0 0 0-15,0 0 0 0,1 1 0 0,2-5 1 16,-1 5-2-16,3 0 0 0,-4-2 1 0,3 0 3 16,-1-3-3-16,1-3 2 0,0 6 0 0,0-1-1 15,3-1 2-15,-6-5-2 0,2 5-1 0,4-4 1 16,-4 2-1-16,0-3-1 0,2 0-1 0,-2-3 3 16,-2 3 1-16,2 2-5 0,-1-4 3 0,1 0 1 0,-3-1-1 15,0 3 5-15,0-1-2 0,-3-1-3 0,0-4 0 16,1 1 0-16,-1 0 0 0,-3 2-1 0,3-2 0 15,0 0-7-15,-4-1 4 0,4 4-4 0,-2 0 0 0,-1-1-1 16,3-1-5-16,0 1-7 0,-3-1-3 0,2 0 0 16,1-1-11-16,-3 2-19 0,4-2-22 0,-1-2-5 15,2 5-31-15,1-7 1 0,0 4-26 0</inkml:trace>
  <inkml:trace contextRef="#ctx0" brushRef="#br0" timeOffset="4768.45">3759 6091 242 0,'0'3'-7'0,"0"2"0"0,0-4 2 15,-2 4-6-15,1-3 6 0,1 6 5 0,-2-5-1 16,2-2 3-16,-4 2 5 0,2 1 9 0,0-1 5 0,-1-3-1 15,3 4 12-15,-4-4-9 0,4 4 6 0,-2-4-6 16,0 1-4-16,2 1-7 0,0-1-3 0,0-1 0 16,0 2-6-16,0-2 4 0,0 0-4 0,0 0 3 15,0 0 3-15,0 0 2 0,-3-3-4 0,2 1 4 16,-4 1-3-16,5 1 0 0,0 0-6 0,0 0 4 16,0 0-6-16,0 0 0 0,0 0-1 0,0 0 1 15,3 1-2-15,-6-2 1 0,0-3-2 0,3 3 3 16,-2-1 0-16,1-1 0 0,1 2 0 0,-2-3 2 15,2 1 1-15,0-1-7 0,2 0 5 0,-2 0-2 16,1 1-1-16,2-1 1 0,-1-4-4 0,1 2 2 16,-1-3-1-16,-1 1 3 0,2 0-1 0,1-1-1 15,0 1 2-15,-2-2 2 0,1 6 1 0,3 0-1 16,-1 1 2-16,-3 0-1 0,1-3 0 0,3 3 1 16,-3 1-2-16,2-3-1 0,1-1 0 0,-3 0 0 0,4-2-2 15,-3 2 3-15,1 3-1 0,1-4 0 0,-4 3 0 16,3 2-1-16,1-6 5 0,-5 5-1 0,1-2 0 0,0 2 0 15,-1 0 0-15,-1 3 0 0,3 0-1 0,-1 0 0 16,-1 0-2-16,1 0 0 0,-2 3 0 0,0-3 1 16,2 0 2-16,-2 0 0 0,0 0 3 0,0 3-3 15,-2 0 1-15,0 2 3 0,1 0-4 0,-5 3 1 16,2-4 0-16,-3 3-3 0,2 2 1 0,-3-3 1 16,0 5 0-16,-3 2 0 0,2-2 0 0,1 2 4 15,-3 2-1-15,0-1-1 0,0-1 2 0,-2 3-1 16,1-2 0-16,1 0 1 0,1 3-3 0,-4-1-1 15,6 0-1-15,-1 3 0 0,-1-2-2 0,4 0-1 16,-5 1-2-16,0 1 3 0,0-2-1 0,2-1-1 16,2 4 0-16,-5-1 0 0,2 0 0 0,-2 0 2 15,4-2 1-15,-3 3-4 0,1-1 3 0,2 2-1 16,-6-1 1-16,10 2 0 0,-3-1-2 0,1 2-2 0,1-1 0 16,-1 3 0-16,-3 2-4 0,1-5-4 0,-2 3-6 0,1-4 2 15,-2 4-9-15,1-1 1 0,1 1-6 16,1-5 0-16,3 1-3 0,2 1-2 0,-2 0 2 0,1 0-3 15,-6 1-4-15,9-1 6 0,-1-3 2 0,2 0 2 16,-1-2 4-16,-6-1 1 0,4-2 0 0,3-1 6 16,3-2-1-16,0 0 8 0,-7-3 4 0,5 0-6 15,2-1 13-15</inkml:trace>
  <inkml:trace contextRef="#ctx0" brushRef="#br0" timeOffset="25188.82">18937 7341 265 0,'0'13'-4'0,"1"6"-10"0,-1 0-1 0,0 0 6 16,0 1-14-16,5 2 5 0,-2-1 0 0,0 1 9 15,0-4 3-15,5 0 0 0,-3-3 9 0,-2-2 5 16,5-2-2-16,-3-2-1 0,-4 1 2 0,1-2-20 16,-2-2-10-16,-2-1 15 0,2 0-29 0,3-4 1 15,-3-1-10-15</inkml:trace>
  <inkml:trace contextRef="#ctx0" brushRef="#br0" timeOffset="25749.83">18514 7312 173 0,'-2'1'23'16,"2"1"-23"-16,0-4 8 0,2 4 24 0,-1-1-22 15,5 6-17-15,-2-1 7 0,0-3-5 0,4 3 2 16,0 2 4-16,-2 2 8 0,-1-10 1 16,1 4 2-16,4 1 5 0,-5 0-1 0,2 3 3 0,-2-2-1 15,5 2-1-15,-6 0-2 0,4 4-2 0,-2 1-2 16,4-1-4-16,-2 4-4 0,-4-2-1 0,6 2 5 16,-4 3-7-16,4 1-1 0,-4 2 2 15,3 2-2-15,1 4-1 0,-1-1 1 0,-1 3 0 0,2 1-2 16,1 4 2-16,0 0-2 0,-2 1 2 15,2 0 0-15,2 2-2 0,-1-4 1 0,5 6-1 0,1-4 1 0,-4 1 0 16,8 1 0-16,-6-2 2 0,-2-3-2 0,6 0 1 16,-4-4 1-16,1 2-2 0,5-1 1 15,2-5-1-15,-8 2 2 0,10-5-1 0,1-2-1 0,-5 3 1 0,8 0-1 16,-5-4 2-16,-1 1 2 0,-2 1 0 0,1 2-1 16,-7-2 4-16,6-1-4 0,-3-1 3 0,0 2-3 15,-2 1 0-15,-3-2 4 0,1-1-7 0,0-3 2 16,1 3 0-16,0 4 0 0,-4-2 0 0,2-2 0 15,-1-2-2-15,0 3 3 0,-1-2-3 0,4 2-23 16,0-3-14-16,-5 1 1 0,3-3-28 0,0 3 0 16,2-1-21-16</inkml:trace>
  <inkml:trace contextRef="#ctx0" brushRef="#br0" timeOffset="27050.91">20011 9698 33 0,'0'3'29'0,"0"-2"-10"0,0-1 1 0,0 0-3 15,0 0-2-15,0 2 0 0,0-2-6 0,0 0 7 16,0 0 11-16,0 0-2 0,0 0 10 0,0 0 1 0,0 0 2 16,0 0 1-16,0 0 0 0,0 2-6 0,0-2-3 15,0 1-3-15,0-1-7 0,-5 5 0 0,4-2-6 16,-2 0 5-16,1 2-5 0,-1 0 4 0,1 1 3 15,-1 0 0-15,-2 2 4 0,1-2-1 0,1 2 1 0,-4 2 2 16,4-3-2-16,-6 4-8 0,2-1-1 0,0 1-1 16,-3-2-8-16,2 6 1 0,-3-1-4 15,-1 6-1-15,-4-4-1 0,2 4 0 0,-2 1-1 0,-1-1 2 16,-1 5-2-16,0-1 0 0,-1 1 0 0,-2-3 3 16,4 6-1-16,-3-2-3 0,1 3 2 0,-2 1 0 15,4 0-1-15,-8 0 3 0,7 0-2 0,0 0 0 16,-3-3 3-16,1 1 0 0,-2-3 0 0,4 2 0 15,-1 0 1-15,8 1-1 0,-6-4 1 0,1 1-3 16,4 1 1-16,-1 6 2 0,1-4 2 0,-3 2-2 16,3 0 3-16,-2 0 1 0,3-2-2 0,-3 4 5 15,1-1-1-15,-4-3-1 0,3 4 0 0,-2-2-2 16,2 1 0-16,-7 2 0 0,5 2 0 0,1-4 0 16,-4 1 1-16,0-1-3 0,-3-1 1 15,-2 3-2-15,9-3-1 0,-6-2-2 0,2 4-1 0,-1-4 1 0,-1 4-2 16,7 2-1-16,-6-4 0 0,7-3 0 15,-6 4 0-15,2-1-3 0,3 0 3 0,-2 1-1 0,4-2 0 0,-10-2-1 16,9-1 2-16,2 3-3 0,2-3 2 0,-2-1 3 16,-1-1-2-16,3 1-2 0,3-3 2 0,-1 5 0 15,3 0 0-15,-7-2 0 0,6 2-2 0,-3-1-3 16,-1 3 2-16,2-3 4 0,-2 4-1 0,4-1-2 16,-3-6-2-16,4 7 2 0,-4-5 2 0,5 4 0 15,-4-4 0-15,3 3-5 0,1-1 4 0,-5 0 0 16,3 1 1-16,-3-3 0 0,3 0 0 0,-4-1 2 15,1-2-2-15,2 0 1 0,-2 0 0 0,2 0 1 16,-4-2-2-16,2 1 0 0,2-2-3 0,-3 3-7 16,2 0-1-16,-1 0 0 0,4-3-10 0,-6 3-8 15,6-3-2-15,-4 1-4 0,0-1-9 0,2 1-16 16,-2-2-15-16,3-1-6 0,-3 0-25 0,3 7 2 0,4-4-22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58:58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4607 17168 6 0,'5'1'16'16,"-5"1"0"-16,3 2 10 0,-2-2 2 0,-1-2-1 15,2 2 14-15,-2-2-8 0,0 1-2 0,0-1 1 16,0 2-7-16,1 1-6 0,1-2-1 0,1 1-5 15,-3-2-3-15,0 0-3 0,0 0-1 0,2 0-2 16,-1-2-2-16,-1 1-1 0,0-1 0 0,2 2 0 0,-2 2 0 16,0-2-1-16,0 0 1 0,0 0-1 0,0 0 1 0,0 0 0 15,0 0-3-15,0 0 5 0,0 0 0 0,1 3-5 16,-1-3-3-16,0 0 3 0,0 0-3 0,0 0 4 16,0 2-3-16,-1-2 5 0,1 0 2 0,-5 1-1 15,5 1 5-15,-3-1 2 0,1 1 2 0,1-2 4 16,1 0 0-16,-2-2 4 0,2 1 6 0,0 1 3 15,-1-5 4-15,1 5-5 0,0 0 8 0,0 0-1 16,0-2-2-16,0 2 1 0,0 0-1 0,0-1-5 16,0 1-5-16,-2-2 1 0,1 1-7 0,1 1-6 15,0 0-1-15,0 0-2 0,-7 0-6 0,7 0-1 16,0 1-4-16,0-1 0 0,0 0-4 0,0 0 1 16,0-3-4-16,0 3 2 0,2 2-2 0,-1-1-3 15,4 1 5-15,-2 1-2 0,0 0-1 0,5 0 1 16,-3-1 3-16,1-2-2 0,-1-3 4 0,6 3 2 15,0 0 2-15,-3 0-4 0,1-2 4 0,7 4-2 0,1-2 4 16,-1 3 0-16,1-3-1 0,-2 0-2 0,5 0 1 16,0 0 2-16,-1 3 0 0,-1-3 0 0,7-3-3 15,-2 3 2-15,6 3 1 0,2-3 0 0,-7 2 1 16,4-1-3-16,0-1 1 0,1 0-1 0,-4 3 2 0,0-4 0 16,2-2 1-16,-2 1-1 0,5-1-2 0,-3-2 2 15,-1 5 0-15,-2-5 0 0,3 1-2 0,-1 1 1 16,0-1 0-16,-1 3 0 0,1-2 1 15,-2 0-1-15,3-2 0 0,-2 0 1 0,-1 2 0 16,-6-2 0-16,9 2 0 0,-2-3 0 0,1-1 1 0,2 1-2 16,0-2 0-16,0 0 1 0,2 2-4 15,5 0 4-15,-8-2-1 0,1 2 0 0,-1-1-1 0,-1 3 2 16,1 1-2-16,3-1-1 0,-5 1 0 0,0-1-1 16,-4-1-2-16,1 3 4 0,3-1-2 0,0 2-3 15,0-1 2-15,-9-1 1 0,6 1 0 0,0 2 4 16,-1 0-1-16,4 0 0 0,-5 0 1 0,4-1 1 15,-4 1 1-15,7 0-2 0,0 0 0 0,-4 0 1 0,3 0-1 16,-3 0 1-16,2 0-1 0,-3 0-1 16,-1 0 1-16,-2 0 1 0,-4 1 2 0,6-1-1 0,-4 2-1 15,-1-1 0-15,0 1-1 0,2 1 4 0,-3-1-4 16,0 1 1-16,3-2-1 0,-3 4 0 0,0-2 0 0,0 0 0 16,-1 1 4-16,1-1-3 0,3 5 2 0,-2-2-3 15,-2-1 0-15,5-1 1 0,-1 3-1 0,2-1 1 16,-3 0-1-16,1-3-2 0,2 0 2 0,-6 2 0 15,11-2 0-15,-1 0 1 0,0 1-1 0,-2-4 0 16,6 1 0-16,2 2 0 0,-5-1 0 0,6-2 0 16,-2 1 0-16,-1-1 0 0,0 0-1 0,-1 4-1 15,0-4 2-15,0 0-2 0,2 3 1 0,0-2 1 16,-4 1 0-16,2 1 0 0,-1 0 3 0,0 0-3 16,-1 1 0-16,-3-3 0 0,-2 1 0 0,5 1 0 0,1-2 0 15,-3 1-3-15,2 1 3 0,0-1 0 0,10 1 2 16,-3 0-2-16,4 5 2 0,-2-8-2 0,1 3 3 15,3 0 1-15,-1 2-1 0,0-2-1 0,-4-3 0 0,-2 3 1 16,5-3 1-16,-4 3 3 0,2-1-3 16,1-2 1-16,-4 0 3 0,6 1 3 0,-8 1 1 0,6 0-2 15,-2-2 2-15,2 0-1 0,-2 0 2 16,1 0 3-16,-2 0-2 0,1-2-3 0,3 0 2 0,-6 1 1 16,1-1-1-16,-1-1-1 0,-1 3-3 0,-1 0 0 15,0 0 0-15,-3-1 0 0,5 1-1 0,-8-4-3 16,3 4 0-16,7 0-2 0,-4-1 0 0,-3-2 1 15,7 1-4-15,-1 1 1 0,-4-1-1 16,8 4 1-16,-4-2 0 0,2-4-1 0,-3 1-2 0,8 5 3 16,-10-2-1-16,7 1-1 0,1-1-1 0,-5 0 0 15,4 4 0-15,-5-1 2 0,3-2-1 0,-5-1 1 16,5 0 0-16,-1 0 0 0,1 0 1 0,-2 0-1 16,5-1 1-16,1-2-1 0,-8 1 0 0,8 0-1 0,2-2 0 15,-1 1-1-15,1-2 3 0,0 0-2 16,1-1 1-16,1 6 0 0,4-5 0 0,-6 0 0 0,1 2 0 0,1 0 0 15,-2 3-2-15,-3-5 2 0,2 4 0 0,1-1-1 16,-3 2-1-16,2 0 1 0,2 2 1 0,-3-2 0 16,1 1 1-16,5 1-1 0,-6 3 0 0,3-4 1 15,-3 1 0-15,0-1 0 0,-3 4 1 0,-4-5-2 16,3 3 0-16,-5 2-1 0,4-3-1 0,1 1 2 16,-5 0 0-16,4-2-1 0,-2-1 2 0,-4 7 1 15,4-6-2-15,2-1 1 0,-4 3-1 0,2-3 1 16,4 0 2-16,3 0-1 0,0 0 1 0,3-3-2 15,-3 3 3-15,1-1-2 0,0-4-1 0,-2 3 1 16,-3 1-3-16,2-1 1 0,-4 2 0 0,2 0-1 16,2-1 0-16,-4 1-1 0,1-2 1 0,-2 2 1 15,0-3-1-15,3 3 1 0,0-2 0 0,0-1 0 16,0 2 1-16,-2-1-1 0,7 2-3 0,0 0 1 0,-2 0 0 16,0 0-1-16,-1 0-1 0,2 0 0 0,-2-1-1 15,1-3 2-15,-3 3-1 0,2-4 1 0,-1 2 0 16,-2-2 3-16,1-1 0 0,-3 3-1 0,3 0 1 0,-3-1 0 15,4 1 0-15,-1 2 0 0,2 1 0 0,1-2 0 16,-4 1 0-16,1 1 2 0,1-2 0 0,-2 2-1 16,1 0 2-16,-3 0-1 0,-1-2-2 0,3 2 3 15,-4 0-3-15,5 0 1 0,0 0 0 0,0 0-1 16,-3 0 1-16,3-1 0 0,-1-1 0 0,-1-1 0 16,5 3 0-16,-1-1-2 0,-4-3 1 15,4 3 1-15,1-1-1 0,0-1 0 0,-4 2 0 0,4-1 0 16,-3 0 3-16,-3-1-2 0,1 2-1 0,-1 1 2 15,-1 0-2-15,-1 0 0 0,2 0-1 0,-2 0 0 16,-1 1 1-16,1 1 0 0,-3 1 3 0,-1 0-3 16,-2 0 1-16,5 4 1 0,-1-4-2 0,-2 3 1 15,1 0-1-15,0 2 3 0,-1 2-2 0,3-1 0 16,-1-3 2-16,-7 5-2 0,3-1 3 0,2 1 3 16,-5 0-4-16,3-2 3 0,0 4-2 0,-5-1 2 0,5-2 1 0,-1 2 5 15,-3 1-8-15,-2-2 6 0,0 0-1 16,4-1-5-16,-2-4 4 0,-1 3-2 0,0 2-3 0,-1-3-2 15,4 0 4-15,-1-3-3 0,3 3 2 16,0-1 1-16,-4 1 1 0,-1 0-3 0,8-3 4 0,-4 1 0 16,1 2-3-16,-2 5 5 0,-1-9-2 0,-3 3-3 15,1-1 1-15,3-5 0 0,-4 9-1 0,6-4-2 16,-6-4 2-16,-2-1-3 0,7 4 2 0,-6-3-1 16,6 1-1-16,-4 0-1 0,-3-1 1 0,2-1 0 15,3 1-1-15,-5-1-3 0,0 1 1 0,2-1 3 16,-2 3 0-16,3-1-2 0,-1 0 1 0,-3-2-1 15,4 1 2-15,2 3 1 0,-3-1-3 0,4 1 0 16,-4-2 1-16,3-1 0 0,-1 1 1 0,1 0 2 16,2 2-3-16,1-5 3 0,-5 1-2 0,2-1 1 0,1 0-1 15,2 0-1-15,-4 0 0 0,5 0 0 0,-4-1 1 16,-6-2 0-16,7-2 0 0,5 3 0 0,-1-1-1 16,0 2 2-16,1-1 0 0,-5 1 6 0,7-1-8 0,3 2 8 15,-5 0 0-15,-6 0-1 0,4 0 2 0,-4 0-1 16,2 2-1-16,-1-2-2 0,-1 0-1 0,2 0 1 15,-3 0-4-15,4 0 3 0,-3 0 1 0,2 0-4 16,-2-4 2-16,0 4-3 0,-1-3 1 0,1 2 5 16,-3-1-6-16,4-1 2 0,-2 1-2 0,-2 1 2 15,1-1 2-15,0 1-3 0,-6-1 2 0,5 1-3 16,1 1 0-16,0 0 3 0,-1 0-3 0,3 0 0 16,-3 0 0-16,-2 0 0 0,2-2 0 15,-4 2 0-15,2 0 0 0,1-3 0 0,-4 1 4 0,0-1-4 16,4 2 1-16,0-1 2 0,3 2-3 0,-2 0 3 15,-2 0-2-15,0 0 2 0,2-2-3 0,0 1 2 16,-2-1 0-16,0 1-1 0,0-2 0 0,-1-1-1 16,0-5 0-16,1 9 0 0,-2-3 0 0,1 3-1 15,-1-3 0-15,-1 1 1 0,0-1 0 0,-1 1 3 16,-1 1-2-16,1-2-1 0,-1 1 2 0,-1 0-1 0,2-2-1 16,-1 1 0-16,-4 1-3 0,6-1 1 0,1 3-1 0,-2-2 0 15,2-2-3-15,-2 4 2 0,1-2-1 0,3-1-3 16,5-2 3-16,-2 0-1 0,-1 4 0 0,0 1 1 15,-1-2-1-15,7 2 0 0,-3 0 3 0,-2 0 2 16,-1 0 1-16,-3 5-3 0,4-3 3 0,4-2 0 16,-4 0 2-16,-3-2-3 0,2-1-2 0,6 3 3 15,-2 1-1-15,-1 3 2 0,-2-4-1 0,2 0 1 16,0 0-1-16,2 1 0 0,-1 4 0 0,-4-5 2 16,-1 0-2-16,3 0 0 0,-1-2 0 0,-1 2 0 15,-2 0 2-15,0 0-2 0,2-1 0 0,0 1-2 16,-1-3-5-16,-1 1-1 0,-3 2-5 0,4-3-13 15,0 3-7-15,4-6 1 0,-3 2-19 0,3-2-9 16,1 5-7-16,2-4-3 0,0 0-12 0,7-3-28 0,-7 2 76 16,8 0-40-16,3-1 74 0</inkml:trace>
  <inkml:trace contextRef="#ctx0" brushRef="#br0" timeOffset="18339.68">11388 5828 366 0,'-13'7'84'0,"2"0"-28"0,4 1-4 0,-5 0 18 15,1 5-85-15,0 1 1 0,2-2-2 0,1 6 1 16,-3-3 12-16,-1-5-5 0,2 7 5 0,-1-1 9 15,2-3 10-15,-1-2-9 0,-2-4 29 0,4 3-2 16,0-2-2-16,0 0 1 0,2 3-1 0,-1 0-6 16,3-5-5-16,-3 2-1 0,4 4-8 0,0-2-2 15,-2 1-1-15,4 0-3 0,-1 3-3 0,1-1 2 16,1 2 1-16,-2-1-2 0,1 2 1 0,1 1-3 16,0-1-1-16,0 3 5 0,0-2-6 0,0-1 2 15,0 3-2-15,3 0-1 0,-2 1 1 0,2-1 0 16,4 0 0-16,-3 0 2 0,6 0 0 0,-1 4-2 15,-1 1 0-15,3-5 1 0,3 1-1 0,4 4 0 0,-1 1-2 16,0-1 0-16,4-4 2 0,-2 1 0 16,1-3 2-16,5 3 0 0,0-1 2 0,1-4 1 0,5-7 1 15,0 1-1-15,1 1 2 0,4 0-2 0,0-6 1 0,4 1-2 16,1-6 0-16,3 5 1 0,-5-4-4 0,2-4 6 16,-2 2-1-16,-1-4 0 0,3 0 1 0,-3-4-2 15,-1-1 2-15,1-2 0 0,4 1 2 0,-4 0-1 16,0-7 1-16,-2-1-1 0,3-1-1 0,-1-2 0 15,-3 2-2-15,1 1 1 0,-9-7 1 0,3 6-1 16,-2-2 1-16,3 0 0 0,-5 2 2 0,-4-1 1 16,3-3-1-16,-3 1 0 0,1-2-1 15,-4 1 0-15,0-3-1 0,-3 1 0 0,0-3 0 16,-2-2-2-16,-2 1-1 0,1-1 1 0,-2 1-1 0,-2 0 4 16,1-2-2-16,-7 4-1 0,2 1 0 0,-2 1-1 15,-2-1-1-15,1 0-1 0,-2 0 0 0,-2 1-2 16,-4 0-1-16,1 3 0 0,-2-4-1 0,0 3 0 15,-2 2-1-15,-2 2 2 0,0 1-3 0,0 2 4 16,1-2-2-16,-4 2 0 0,-2-2-2 0,1 3 1 0,1 2-2 16,-4-2-2-16,-2 2 0 0,1 0 2 0,-3 3-3 15,-3 0-1-15,-2 3 1 0,-1 0-2 16,-5 2 0-16,3 1 2 0,-3 2-2 0,-3 1 2 0,4 2 1 16,-4 0-2-16,1 4 1 0,-4 2 2 0,6 2-2 0,-5 0 3 15,-1 1-3-15,1 4 3 0,-4-1 1 0,4 1 1 16,3 2 0-16,-1 0 1 0,-2 2 0 0,5 0-3 15,-6 2 3-15,6 0-1 0,0 0 0 0,-3 0 1 16,7 3 0-16,1 0-4 0,-3-2 4 0,1 2 1 16,8-3 0-16,0 3-1 0,-2 0 1 0,4 3 1 15,-4-4 1-15,7 1 2 0,0 1 0 0,-1 1 0 16,4 3-2-16,0-4 3 0,3 2-2 0,1 1-2 16,3-1 1-16,-3 2-4 0,7-1 0 0,-5 3 1 15,5-3 3-15,0 3-1 0,-3 1 0 0,2-2-3 16,1 3 3-16,-1 1-20 0,-1-1 1 0,0-1-58 15,-1 2-24-15,1 1 40 0,-3 1 62 0,5 7-63 16</inkml:trace>
  <inkml:trace contextRef="#ctx0" brushRef="#br0" timeOffset="19266.68">11761 5846 720 0,'-2'-13'0'0,"7"-1"-14"0,-2 3 1 16,-1 0-12-16,-2 1-1 0,0 1 6 0,4 1-14 15,1 3 20-15,-2 1-3 0,-3 0 4 0,2 3 20 0,-1 1 11 16,3-3 3-16,2 3 3 0,-5 0 11 16,4-2-5-16,-5 2 1 0,5 3-5 0,-4-1-2 0,4 1-9 15,-5 3-1-15,2 1-1 0,2-3-9 0,0 6-1 16,-4-1-1-16,3 4 2 0,-2-2-2 0,2 3 4 16,2-5-4-16,-5 10 1 0,2-1 2 0,-2 0 4 15,3 0-2-15,0 2-1 0,-3 1 0 0,2 4-4 16,-1 6 3-16,1-7 1 0,-2 4-5 0,3 0-1 15,-2 4 0-15,3-4-1 0,-3 4-2 0,1-7 3 16,-1 3-1-16,-1 2-2 0,2-3 3 0,-1-2 0 16,4 0 3-16,-3-1-5 0,-1-1 0 0,1 1 1 15,-2 0 0-15,3-4 1 0,-1 0-1 0,-1-4-1 16,2 1-2-16,0-4 3 0,-3-2-4 0,2-2 1 16,1-7-1-16,-1 3 2 0,2-5-1 0,-4 5 0 15,2-5 4-15,-2-2-2 0,3-3 1 0,-1 0 3 0,2 1 3 16,0-7-2-16,-3 0 4 0,2-2 3 0,2-3-1 15,-2 2 2-15,-1-1 1 0,1-3-2 0,2-2 2 16,-4 1 3-16,1 0-3 0,-1 0-2 0,-1 0-1 16,0-3 2-16,0 0-2 0,2 2 0 0,-2-1-3 0,0-1 2 15,0-1 0-15,0 1-3 0,0-3 2 0,0 1-2 16,0-3 0-16,0 7-3 0,0-7 5 0,0 2-4 16,0 3 1-16,0-2-1 0,2 1-1 0,-2 5 2 15,1-2-1-15,4 4 1 0,-4 4-4 0,1-3 0 16,1 3 0-16,3 2 0 0,-2 3 0 0,0-4-2 15,3 6 0-15,-1-1-3 0,2-2 2 0,-2 8-1 16,3-5-2-16,1 2 1 0,1 3 1 0,-3 0-1 16,3-2 1-16,0 2 1 0,1 5-4 0,3 0 3 15,-6 1-2-15,5 2 2 0,3 4-1 0,-1 1-1 16,1 4 2-16,1 1 1 0,-4-3 3 0,6 3 0 16,1 7 1-16,-2 0-1 0,-4-3 1 15,9 11-2-15,-8-5-1 0,4 5 2 0,4 4-1 16,-7 0-2-16,5-1 1 0,-8 4 2 0,4-2-1 15,-7 1 1-15,3 5 0 0,-3-2 0 0,-2 1 1 0,-3-2 0 0,1 3-1 16,-4-3-1-16,3 1-1 0,-3 1-5 0,0-4-2 16,-3 2-20-16,2 0-15 0,0 0 3 0,-2-2-31 0,0 2-46 15,0-2 86-15,0 1-45 0,0-1 77 0</inkml:trace>
  <inkml:trace contextRef="#ctx0" brushRef="#br0" timeOffset="20900.09">7548 9698 32 0,'-4'1'3'0,"-3"-1"-3"16,4 0-5-16,-8 0 9 0,2 0-11 0,-1-1 2 16,4-1 0-16,3 2-2 0,-3-1 3 0,-4-1-1 15,1 2 5-15,6-2 5 0,-5 2 0 0,6-1 24 16,-6 1 1-16,0-2-5 0,4 2 26 0,-1 0-9 15,0-1 3-15,0 1 1 0,2-2-12 0,3 2-15 16,-1-1-3-16,1 1 1 0,-2 0-17 0,1-7 1 16,2 7 2-16,1 0-2 0,-1-1 4 0,-2-3 10 15,1 3 3-15,3-1 2 0,5 1 11 0,-8-2 9 0,3-1-1 16,0 1 0-16,2-1 7 0,-1 0-7 0,4 1 0 16,-6-1 1-16,1-1-10 0,0 2-3 0,-6-2-1 0,5 0 2 15,1 2-5-15,0-2 1 0,2 1-1 0,-1-1 1 16,1 2 0-16,-2-2-1 0,0 0-2 0,4 2 0 15,-4-1-2-15,-3 0 0 0,0 0-1 16,3-1-1-16,5 3 1 0,-7-2-7 0,9 1 4 0,-4-2-3 16,2 2-3-16,3 0-2 0,-3-2-1 15,0 0-1-15,3 2 0 0,0 0-1 0,0-2-2 16,1 2-2-16,9 1 1 0,-5-2 0 0,6 0-2 16,-4 3 1-16,4-1-2 0,4 1 2 0,-3-1-2 0,2 2 1 15,-3-3 1-15,5 1-2 0,-2 1 1 0,2-1 0 16,0-1-1-16,0 0 0 0,-2 0 2 0,3 0-2 15,0 0 2-15,5 1-1 0,-4-3 0 0,-1 1 1 16,2 2 0-16,-2-3 0 0,4-1 0 0,5 1 0 16,-2-1 0-16,3 0 0 0,0 1 0 0,4-1 1 15,0-1 0-15,1-2-1 0,1 4-1 0,-8-9 1 0,5 5-2 0,2-1 1 16,-6-6 1-16,4-1-4 0,-2 5 2 16,-1-1 2-16,-3-1 0 0,-1-2 0 0,6-1 0 0,-6 0 0 15,4-1 0-15,-5 2 1 0,3-4-1 0,2-2-1 16,0 2 3-16,-2 2-3 0,-1-2 0 0,4-1 1 15,-9-1-1-15,4 2 3 0,-5-2-2 0,2 0 0 16,-2 0 0-16,-1-2 1 0,2 1-1 0,4 1-2 16,1-2-1-16,-7-1 1 0,7-2-3 0,-2 2 1 15,3-5 0-15,0 3-1 0,-1-1 0 0,-7 0 2 16,2-4 0-16,5 4 2 0,-7-2 0 0,3-1 1 16,-2 1 0-16,-2-3 0 0,-2 3 1 0,0-5-1 15,0 5 0-15,-6-1 2 0,3-1-2 0,-2 3 2 16,1 2-1-16,-1-2 0 0,-1 0 2 0,0 0-1 15,-3-1-2-15,1 2 6 0,3-2-2 0,-1-1-4 16,-1-1 0-16,-1 2 0 0,2-4 0 0,-2 2 1 16,7-1 0-16,-1-1-4 0,-1-1 3 0,4 0 0 0,3 2 3 15,-2-3-2-15,1 5 0 0,-1-5 0 0,-2 3-1 16,2-2 1-16,-2 2 0 0,0-3 2 0,1 3-1 0,-4-3-2 16,-5 1 3-16,7 0 2 0,-7 2-1 0,2 2-1 15,-4 1 1-15,-2-3 2 0,-2 1-3 0,0 3 1 16,2 2 0-16,-1-3-3 0,-5 2 2 0,2-1 1 15,-3-1-3-15,4 2-1 0,5 5 3 16,-4-1-1-16,-3 0 1 0,-1 2 0 0,4 2-1 0,-2-1 1 16,0 3 1-16,-2-4-2 0,2 4-1 0,-3-1-1 15,10 1-2-15,-2-3 1 0,1 2-1 0,2 0-2 16,-5-6 1-16,4 3 1 0,0 0-1 16,1-2 1-16,-1 1 0 0,4 1 0 0,-4 0-3 0,-2 0 3 15,10 1-3-15,-8 3 5 0,4 0-3 0,-4 1-2 16,4 1 3-16,-3 2-2 0,1 0 2 0,1 1 2 15,-4 5-4-15,3 1 0 0,2 0 2 0,-6 4-1 16,2-2 0-16,-2 4-2 0,4 2 1 0,-4 3 0 16,-2 2-2-16,1 0-3 0,-5 4-8 0,1-3-2 0,1 4-7 15,1 7-26-15,-8-4-16 0,5 5 8 0,-7 0-35 0,2 9-3 16</inkml:trace>
  <inkml:trace contextRef="#ctx0" brushRef="#br0" timeOffset="23183.1">16626 9073 353 0,'-3'0'46'16,"3"-1"-45"-16,0 1 21 0,-2 0 31 0,2-2-21 16,0 0-29-16,0 2 7 0,0 0 0 0,0 0 4 0,0 0 7 15,0 0 7-15,-3 5 6 0,3-2-3 0,-1 2 11 16,-1 0-11-16,0 1-3 15,-1-1 4-15,0 1-14 0,2 4-4 0,-3-6-4 0,-2 4-1 16,3-2-3-16,1 2-2 0,-4 0 1 0,1 0-1 0,2-5 1 0,-3 0 0 16,1 4 1-16,2-4-3 0,-3 0 2 0,1-2 3 15,-1 3 0-15,3-4 2 0,1 4 2 0,-3-2-2 16,1-2 2-16,0 1 0 0,1 1-2 0,-3 0-2 16,3-1-4-16,0-1 0 0,-4 0-4 0,4-1 0 15,0 2 1-15,-6 5-3 0,1-6-1 0,3 2 1 16,2 1-2-16,-3-1 4 0,1 1 0 0,-1 2 0 15,-1-2 0-15,6-3 1 0,-7 1 2 0,3 6-2 16,-1-6 4-16,-7 5 0 0,9-4 0 0,-1-2 8 16,-3 2 1-16,0 1-4 0,3-3 11 0,-2-2-2 15,-1 2 3-15,3-3 0 0,-3 3 1 0,-4 0-1 16,2-3-2-16,4 0 2 0,-2-2 0 0,-5 0-5 16,10-1 0-16,-6 0-1 0,-2-4-4 0,0-2 1 15,5 4 3-15,-7-3-6 0,0 0 5 0,2-3-1 16,-4-2 0-16,0 3 2 0,3-1-1 0,1 2-1 0,-10-6-3 15,7 4 3-15,0 0-4 0,-2-2-1 0,4 2-2 16,-7 0 1-16,3-2-2 0,0 1 0 0,1-1-2 0,-4 0 1 16,3 2-1-16,0-2 1 0,-3-1-1 0,4 1 3 15,-1-1-1-15,-3-2 0 0,2 2 2 0,-2-2-3 16,5 1 2-16,-3-2 3 0,-5-4 0 0,4 4-2 16,-2 0 5-16,1 1-1 0,0-3 1 0,2 1 0 15,-5-2 0-15,6 1-5 0,0 1 0 0,-4-1 2 16,4-3-4-16,-8 0-2 0,9 3-3 0,-1 0 1 15,-6-3-2-15,8 3 1 0,-2-4 1 0,-4 3-2 16,5-1 2-16,3 2-1 0,-9-3 5 0,4 1-1 16,3 1 1-16,-8-5 0 0,6 4 0 0,0 2-1 15,-2-2 2-15,0 1-3 0,-1-2 3 0,1 1-3 16,-3 4 0-16,2-1-3 0,-4-3-1 16,-3 4 1-16,4-2-1 0,-4 0 0 0,-1 0-2 0,3-3-1 15,-4 0 1-15,0-2 1 0,-1 2-1 0,3-2 1 16,-4 2 0-16,5-2 0 0,-2 0 0 0,-3 4-1 0,2-4-2 15,-1 0 1-15,6 2 1 0,-7-2-2 0,2 2 1 16,2-2 0-16,0 1 3 0,1 1-1 0,1-2 1 16,0 2-2-16,-2-2 1 0,-1 3-1 0,0-2-2 0,0 0 0 15,-1 3 0-15,-8-2-2 0,1 3 1 0,7-2 1 16,-5 4-2-16,-2-1 2 0,-1 4-1 0,-2-4 1 16,1 7-2-16,0-2 2 0,0-1-1 0,-6-2-1 15,4 5 1-15,0-2 1 0,-1 1-1 0,1-1 2 16,-5 0 3-16,3 0-2 0,3 1 2 0,-3-1-1 15,0 0 0-15,4 1 1 0,-3-3-2 0,-1 3 2 16,1 0-3-16,0 0-1 0,-1 2 1 0,4-3 2 16,-1 2-2-16,-1 3 3 0,1 0 0 0,0 2-6 15,3-4-1-15,1-1 2 0,-2 1-6 0,-1 2 2 16,1 0-2-16,5 2-2 0,-4-2 2 0,-1 0 2 16,5 1 3-16,-1 6 0 0,5-4 3 0,-1-2-1 15,1 1 3-15,2 4-2 0,0-1 1 0,0-2 2 16,0 5-1-16,3-5 0 0,-2 2 0 0,4 1 3 0,-4 0-2 15,2-2 3-15,5 3-1 0,-5 0-1 0,3 1 2 16,-2-1 0-16,6 1-2 0,-4-1-1 0,1 0 1 0,3 3-1 16,-1-4 0-16,-3 2 0 0,5-3 0 0,0-1 0 15,1 7-1-15,-1-3 0 0,1 0-1 16,2 0 5-16,-1-2-2 0,-1-1-1 0,4 4 1 0,-7 4-1 16,5-5 0-16,-5 3 2 0,5-2-1 0,0 2-3 15,0 0 2-15,-4 2 0 0,2-2 0 0,7-3 1 16,-4 4-1-16,9-2 0 0,-6-1-1 0,0 2 3 15,-3 0-2-15,2 0 0 0,5 2 1 0,-2-1-2 16,-4-1 1-16,-4 0-1 0,1 2-1 0,2-2 3 16,4 3-1-16,1 0-1 0,-4-3 1 0,3 3-1 15,-1-1 0-15,1-1 0 0,4 4 0 0,1 0-2 16,-7-5 0-16,3 0-3 0,1 1-2 0,-6-5 1 16,9 7-4-16,-7-3-68 0,1-2-7 0,-2-4 2 0,3 3-49 15,1 3 8-15,3 1-62 0</inkml:trace>
  <inkml:trace contextRef="#ctx0" brushRef="#br0" timeOffset="104604.3">18218 17111 175 0,'-8'1'17'16,"3"-1"-16"-16,-3-3-2 0,4 2-14 16,-4-6 24-16,2 0-20 0,2-1 1 0,0-3-3 0,1 3 3 15,1-3 0-15,-1 0 5 0,1 1 5 0,2 1 3 16,0 1 9-16,3 2 5 0,-1 0 12 16,-2 1-10-16,0 0 15 0,3 0 6 0,-1 2-7 0,-2 0 7 15,1 1 3-15,-1 1-10 0,0-2-2 0,0 1-2 0,0-3-11 16,0 4-13-16,0-2 0 0,7 0-3 0,-7-2-12 0,0 0-34 15,6-3-23-15,-1 0 15 0,-4-1-44 0,5-2 2 16,1 0-23-16</inkml:trace>
  <inkml:trace contextRef="#ctx0" brushRef="#br0" timeOffset="105419.36">18347 16608 726 0,'-17'6'-147'0,"7"0"198"0,1-4-7 0,4 2-23 16,-4-4 7-16,7 8-4 0,0-1-21 0,-5-4 7 16,3 0 1-16,1 6-4 0,-8-2 10 0,5-3 0 15,0 4 5-15,-5-6 0 0,1 4 0 0,5 0-7 0,-6 4-2 16,8-2 2-16,0 0-8 0,-5 3-4 0,0 1-2 0,2 4-1 15,-2-2-2-15,2 2-1 0,-2-1-2 16,2 3 2-16,-4 2-1 0,-1-2 4 0,7 0 1 16,-6 1-3-16,7 0 2 0,-6 2 0 0,5-3-1 15,-2 0 2-15,3 2-3 0,0-1 0 0,-2 0-3 0,0 1 5 16,2 2-1-16,2 0-2 0,-2 4-1 0,1 2 2 16,0 0-1-16,1 4 3 0,-1-2 0 0,2 3-6 15,0-4 6-15,0 3 1 0,0-1-1 0,0-1 0 16,0 2-1-16,0-4 1 0,0 2-1 0,0-3 1 15,0 1 0-15,0-3-1 0,0-1 2 0,0-2 0 16,0-2-1-16,0 4 3 0,0-4-1 0,0-1-1 16,0 0 1-16,0-3-1 0,0-1 0 0,-1 0 2 15,-1-3-3-15,-3-2 0 0,4 1-1 0,-1-2 3 16,1 2 0-16,1-1 5 0,-2-1-3 0,-1 2 2 16,0-2 4-16,0 1-5 0,1-2 7 0,-1-2-3 15,-2-1-1-15,4 1-1 0,-2-3 0 0,1 0-3 16,0-3 2-16,-2 3 2 0,2-3 1 0,1 0-4 0,-1 2 3 15,2 0-5-15,0-1-1 0,0-1 8 0,0 0-7 0,-2 0-3 16,2 0 2-16,-1 0-3 0,1 0 1 0,0 0-3 16,-5-5 8-16,4 2-7 0,1-3 3 0,0 0-1 15,-2-4 5-15,2 1-4 0,0-4 2 0,0 4 3 16,2-4-9-16,-1-1 6 0,2-3 0 0,0 1 3 16,-1-1-6-16,0-4 5 0,1 1 1 0,3-2-2 15,-3-2 1-15,3 1 0 0,-1-1-1 0,3 1-2 16,-2 0 2-16,4 1-7 0,-4 0 0 0,3 2 0 15,2 1 5-15,2-1-6 0,-2 1 2 0,5 0 5 16,-4 2-4-16,-1 1 1 0,4 2 0 0,-3-4 1 16,5 7-2-16,-2 0 7 0,3 0-5 0,-8 5 2 15,6 1 0-15,4 2 0 0,-7-3 0 0,7 3 0 16,-4-3-3-16,-4 6 0 0,3-4-3 0,5 4 1 16,-3-1-1-16,-3-4 3 0,9 7 1 0,-6 2-1 15,-1 3 2-15,1-4 1 0,0 3 2 0,0 0-4 0,-1 4 2 16,-3 4 2-16,-1-3-1 0,3-2-1 0,-3 6 1 15,1-6-1-15,-1 5 4 0,-4 0-3 0,-2 0 6 16,1 1-7-16,-3-1 5 0,1 3-4 0,1-1 3 16,-4 4-5-16,1-2 3 0,-1-1-3 0,-1 0 0 15,-1-1-3-15,3 1 1 0,-3-1-5 0,0-2-6 16,0-1-7-16,0-4-6 0,-3 1-41 0,3-4 20 0,0-3-80 16,0-3-14-16,0 2-1 0,5-9-28 0</inkml:trace>
  <inkml:trace contextRef="#ctx0" brushRef="#br0" timeOffset="106285.36">19124 17262 336 0,'-2'0'40'0,"-1"0"-40"15,3 0 5-15,5 0 22 0,-5 0-4 0,1 1-35 0,3-1 4 16,-1-1 6-16,1-1-3 0,0 1 8 0,-3-1 12 16,-1 2 5-16,0-3-2 0,2 3 14 0,-2 0-4 15,1 0-6-15,-1 3 5 0,0 0-9 0,0-1-3 16,0-2-7-16,4 0 4 0,-4 0-9 0,1-2-1 15,-1 1 5-15,2 1 2 0,-1-2 1 0,-1 2 4 16,2 0 3-16,-2 0-4 0,0 0 10 0,3-6-2 16,-5 3 3-16,2 0-7 0,-1 1 2 0,-1-4-6 15,1 6-1-15,-6-3 4 0,4-2-9 0,0 3 4 16,3 1-9-16,-6-4 2 0,1 0-1 0,0 2 1 16,-1 0-3-16,0 1 2 0,-1 1-3 0,3 1-2 15,-6-2 0-15,7 2 2 0,-8 3-4 0,6-1-5 16,-1 1-1-16,5 3-4 0,-9-1-3 0,5 3-3 0,-1 1 6 15,0 2-4-15,6-1 1 0,-6 4 6 0,-2 3-4 16,-2-1 8-16,4 6 4 0,-5-1-6 0,1 1 5 16,-2 0-3-16,-1 1-1 0,-2-1 2 0,4-3 3 15,0 2-4-15,4-4 6 0,-1 0 1 0,-1 0-1 0,4-2-2 16,2-3 0-16,5 1-1 0,-2-2-5 0,0 0 4 16,0-2-7-16,3 1 2 0,-2-1-4 0,9 1 2 15,-5-1-2-15,4-1 5 0,4 1 0 0,-1-2 0 16,2-1 3-16,-1 0-1 0,3-1 3 0,3-4-1 15,-7-1-1-15,4 0 6 0,0-1-5 0,2-4 2 16,1 0 2-16,2-2-1 0,-6-1 2 16,-2 0 0-16,6-3-3 0,-3 5 1 0,-1-2 4 0,0-2 0 15,-4 2 1-15,1-1 0 0,-1-1 4 0,2 1-1 16,-4 0 1-16,2-2 0 0,-1 0 2 0,-1 0-2 16,-3-2 0-16,4-3 2 0,-5 4-1 0,2-1 0 15,0-1-1-15,-1-2-6 0,-1-1 3 0,1 0 3 16,-3-4-7-16,-3 4 1 0,2-2 2 0,-2-1-2 0,0 1 3 15,0 1-3-15,-2 4 3 0,-1 3-3 0,-2-1 0 16,1-1 4-16,2 0-5 0,-4 4 3 0,-1 1 2 0,4-1-2 16,-5-2-1-16,4 3 5 0,-4 2-3 15,5 2-1-15,-7 1 2 0,5 3-2 0,-1 0 3 0,1 0 11 16,-2 3-5-16,0 1-4 0,-1 0 9 0,2 3-2 16,-2 0 1-16,4 1 4 0,-3 0-7 15,3 2-1-15,-3 1-1 0,4 1 7 0,2 4-5 0,-3-4-3 16,3 6 2-16,-2 2 0 0,1 1-2 0,2 5-2 15,0-2 3-15,2 3-3 0,4 1 1 0,-1 2-3 16,1 0 1-16,-1 1 0 0,4 1 1 0,-1 1-3 16,3 0-5-16,-2 0 2 0,2-2-1 0,-1 2 0 15,-1-3-4-15,2 0-7 0,0-2 0 0,0-2-17 16,0-4-20-16,0 0-3 0,-1 0-30 0,1-8 2 0,0 5-28 16</inkml:trace>
  <inkml:trace contextRef="#ctx0" brushRef="#br0" timeOffset="106885.36">20123 17188 248 0,'4'2'14'0,"3"-4"-7"16,-4 4 0-16,2-2 4 0,1 0 0 0,-5-2-7 15,3 0 18-15,-4-1 32 0,4 3 1 0,-2 0-3 16,-2 0 34-16,0 0-8 0,0-1 2 0,0 2 6 15,-5-1-13-15,5 7-20 0,-3-6-2 0,1-1-3 16,-1 3-19-16,-3-1-2 0,0-2 1 0,-4 1-5 16,2 3 3-16,-1-3-5 0,-4 2 0 0,-2 0-2 15,-1 2-3-15,0 1-2 0,-4-1-6 0,1 1-1 0,-3-2-4 16,-2 0-1-16,2-1 1 0,-1 2 0 0,-2-5-2 16,-1 3-3-16,-2 2-1 0,3-5 3 0,-2 6-4 15,-1-1 1-15,6 3-13 0,-3 0 6 0,-7 0-3 0,5-2 0 16,10 3-1-16,-5 4-2 0,6 0 0 0,4-4-2 15,-1 2 2-15,-1 2-2 0,9 2-2 0,4-4-6 16,-1 3 4-16,2 2-3 0,2 0-4 0,2 4 9 16,3 2-2-16,7 0 1 0,3 2 7 0,-7 1 9 15,7 0-7-15,0 1 5 0,7-1 1 0,-2 0 2 16,0 0 5-16,0 0-5 0,-2-3 1 0,9 2 0 16,-6 1 2-16,2-3 1 0,-6 2-2 0,5-1 2 15,-5-1 0-15,0-1 0 0,-2 2 0 0,-3 1-2 16,-3-2 1-16,-1 1 5 0,-6-2-4 0,3-2 0 15,-7 0-9-15,-2 3 1 0,-4-3-3 0,1 1-3 16,-8-4-1-16,-1 1-3 0,-8-3-4 0,5 2-11 16,-7-2-1-16,-2-1 5 0,-6-9-14 0,2 4-16 15,-3-5-26-15,2-6 25 0,1-5 60 0,-5-6-44 0</inkml:trace>
  <inkml:trace contextRef="#ctx0" brushRef="#br0" timeOffset="107783.61">20648 16342 756 0,'-8'6'123'0,"4"-1"-149"16,-1-1 54-16,-1 1-30 0,2 1-11 0,1-1 32 16,-1 3-62-16,2 1 15 0,0 1 19 0,2-1-9 0,-3 4 28 15,-1 3 18-15,-1 1 3 0,3 3-1 0,-7 2 16 16,7-1-9-16,-6 1-7 0,2 2 3 0,-3 2-17 15,2-2-5-15,-1 3-3 0,4 1 1 0,-3-3-8 0,1 5-3 16,-2 0 1-16,4 3 1 0,-1-3-3 0,2 4 39 16,-8-2-42-16,6 1 0 0,-1 0 12 0,4 1-7 15,-3 1 1-15,4 0 11 0,-7 1-33 0,-1 3-2 16,7 1 21-16,-3-1 1 0,2 2-3 0,-6 0-1 16,5 1-1-16,-5-4 4 0,6 3-5 0,3-5 4 15,-2-1-1-15,2-1 1 0,0-4 0 0,-4 0-8 16,-3-3 12-16,7-1-4 0,0-2-3 0,-6-2 1 15,3-3 2-15,-8-2 4 0,9-1 5 0,1-4 8 16,1 0-3-16,-2-3-4 0,-9-3 12 0,11-1-1 16,-6 0-2-16,4-4 4 0,-2 2-2 0,-6 1 1 15,5-3 2-15,2 1-3 0,-3-1 3 0,3-1-7 16,1 2 1-16,1-2-1 0,-2 0-6 0,1 0 0 16,0-3-2-16,1 0-5 0,1-1 1 0,0 1-1 15,0-1-2-15,-5-1 1 0,0 0-4 0,-1 0 4 0,-2-1-7 16,5-5 7-16,1-2-2 0,-9 2 3 0,2-3-5 15,6-1 3-15,3-1-1 0,0-3 1 0,1 2-2 0,-1-1 0 16,0 1-1-16,8-2-1 0,-1 0 9 0,4 2-3 16,-3-3 2-16,-2-1-3 0,3-1 5 0,1 0 1 15,-6-2-1-15,7 7-4 0,-3-2-4 16,0 0 5-16,9 5-1 0,-9-1-2 0,5-1 7 16,-1 2-9-16,4 7 9 0,-6-5-2 0,5 1 1 0,-2-2-4 15,-2 1 1-15,5 7 3 0,3-3-3 0,-5 5-2 16,3-7 1-16,2 7 3 0,-5-1-2 0,0 4 3 15,0 0-3-15,1 0 3 0,-1 0-2 0,-2 3 2 16,2-2-2-16,1-1 3 0,-3 10-2 0,1-4 2 16,-1 0-2-16,1 1-2 0,0 2 2 0,-2 2 1 15,-2 3-4-15,4 4 0 0,-2-4 2 0,-4 3 0 16,4 2 0-16,-1 1 4 0,1 4-5 16,-6 1 3-16,4 0 0 0,-3 2 1 0,2 0-5 0,2 1 2 15,-4 2-4-15,3 3-2 0,-1 0 5 0,-1-2-3 0,-1 2-2 16,0 2 2-16,-3 0-2 0,2 1 4 0,-7-3 0 15,2 1-3-15,0 4-7 0,4 0 6 0,-3 1-8 0,-1 4-10 16,0-2-4-16,0 1 2 0,0 2-11 0,0 0 6 16,0-4-3-16,-5-1-3 0,-1-1 6 0,5-4-4 15,-9-1-4-15,7-4-6 0,0-6-7 0,-3-1-79 16,4-8 109-16,0-6-46 0,2-6 66 0</inkml:trace>
  <inkml:trace contextRef="#ctx0" brushRef="#br0" timeOffset="108183.62">22125 16512 1144 0,'-5'9'34'0,"1"-1"-30"0,-1-2 0 0,2 0-35 0,-2 2-16 0,-1 2 6 16,3 2-38-16,0-1 52 0,-4 4-1 0,4 2 3 16,-3 5 57-16,0 0 4 0,-2 3 12 0,1 3 0 15,-2 1 8-15,3 1-19 0,-4 3-3 0,1 3-7 16,-1-2-17-16,2 6-3 0,-3-3-3 0,4 4-6 15,-1 0-4-15,-2 2 6 0,1-1 0 0,3 4-2 16,-4 1 2-16,5 2-4 0,-1 3-1 0,1-2 5 16,-1 2-8-16,5 0 2 0,-3 1-6 0,3-1-1 15,-4 0-1-15,2-5-16 0,1 2 2 0,2 1-5 16,0-6-18-16,0 2-24 0,0-7-14 0,2 2 5 16,-2-3-31-16,3 0-11 0,-3-5 74 15,5-3-51-15,-5 3 103 0</inkml:trace>
  <inkml:trace contextRef="#ctx0" brushRef="#br0" timeOffset="108568.61">21277 17078 630 0,'-1'0'44'0,"1"0"0"16,0 0-46-16,3-3 163 0,2 3-159 0,1-2-1 15,5-1-8-15,0-2-13 0,2 1 8 0,1 0 6 16,3 0-2-16,3 1 8 0,-2-2 6 0,4 2 8 15,-5 1 2-15,7 1-7 0,1-1 11 0,2 2-6 16,-2 0 9-16,6 0-4 0,-1 0-4 0,6-2-4 16,4 4-3-16,-3 0 7 0,4 1-7 0,-1-2 3 15,7 2-7-15,-6 2-3 0,3-3 1 0,-2-1 2 0,-1 2-4 16,-2-1 2-16,-2-2-3 0,-6 0-8 0,4 0-6 16,-5-2-3-16,1 1-13 0,-1-1-39 0,3-2-16 15,-6-1 2-15,6-1-49 0,3-1 1 0,2-1-23 0</inkml:trace>
  <inkml:trace contextRef="#ctx0" brushRef="#br0" timeOffset="109317.61">22657 17182 425 0,'-10'1'30'16,"3"-1"-21"-16,-1 0-10 15,0-1 33-15,0-1-37 0,-2 1 3 0,-2-4-4 0,7 0 1 0,-6 0 4 16,-1 1 12-16,-3 4 6 0,4-3 3 0,-1 1 14 0,-4-1-1 16,-1 3 4-16,1 0-2 15,0 1-1-15,-3-1-11 0,5 0-3 0,-3 5 1 0,4-3-13 0,-2 1 2 16,-6-2-3-16,6 7-1 0,-1-5 2 0,-5 4-3 16,4-3-2-16,-3 1 5 0,-4 5-5 0,8-4 2 15,-4 3-2-15,-1-1-4 0,3 5 1 0,0-2-3 16,1 1 3-16,-2 1 0 0,3 4-3 0,-3 1-4 15,4 0 0-15,-1 0 5 0,3 1-3 0,1 1 5 16,1 2 0-16,1 0-2 0,4-5 8 0,0 5 0 16,-1-3 1-16,7 3 0 0,-3-6 1 0,3 0-1 15,0-1-8-15,2 1 5 0,-1-3-10 0,1-2 6 16,3-2-3-16,1 2-2 0,3-1 2 0,-2-1-1 16,4 1 8-16,-2-3 5 0,-1 1-4 0,0-3-6 15,5 1 6-15,-4-1 4 0,0-2-3 0,1-1 3 0,1 1-12 16,1-2 5-16,-1-1 0 0,2 0 0 0,-4 0 4 15,1-1-6-15,4-2 5 0,-6 0 0 0,3-2 1 16,-5 0-1-16,4 0 3 0,-4 1-3 0,0-3-3 0,1 1-1 16,-4 0-2-16,-2 1 9 0,2-3-5 0,2 4-1 15,-2-3 7-15,-1-1-5 0,3 1 5 0,-1-1 3 16,-1 0-8-16,4-2 4 0,1-2 3 0,-5-1-1 16,1 4 5-16,0-2 2 0,-6 1-6 0,-3 1 4 15,4-4-1-15,1 1-4 0,0 1 0 0,0 3-1 16,-2-2-3-16,1 1-2 0,1-1 2 0,1 3-3 15,-1 5 1-15,-3-3-3 0,1 4 1 16,-4-1 1-16,6-3-1 0,2 5 0 0,-2 0 7 16,0-1-9-16,6-2 5 0,-4 3-6 0,-2 1-2 15,4 4 7-15,1 0-6 0,-5 1 0 0,3 3-6 0,5 1 1 16,-3 6 3-16,3-2 4 0,-1 3-2 0,3 2-9 16,-7 5 6-16,7-4-25 0,-7 4-14 0,5-1-2 15,-4 4-34-15,6 0-69 0,-10-1 113 0,11 0-55 0,-3-4 91 0</inkml:trace>
  <inkml:trace contextRef="#ctx0" brushRef="#br0" timeOffset="109937.61">22899 16296 1210 0,'-9'13'34'0,"5"-2"-20"0,-2 1 1 0,1-1-22 16,1 3-15-16,-3 2-7 0,4 1-20 0,-3 2 22 15,0 5-3-15,3 4-6 0,-7-1 24 0,2 6 2 16,2 3 11-16,-5 7-1 0,2-2 4 0,1 4-4 15,-3 4 2-15,-2 0-1 0,2 4-3 0,-2-2-1 16,1 0-1-16,-1-5 3 0,1 6-1 0,-1-5 0 0,1-3 0 16,1-4 2-16,1-1 1 0,4-5 1 0,-4-2 2 15,6-4-5-15,-3-3 2 0,4-7 0 0,2 5-1 16,1-7 0-16,-2-2-1 0,1 0 1 0,-1-3-3 0,2 2 1 16,-3-7 0-16,3 4 0 0,0-4 5 0,0 0-2 15,0 1 3-15,0-3-5 0,5 3-2 0,-4-3 3 16,1-1-4-16,-2 1 3 0,1-3-3 0,2 2-6 15,1-1 6-15,0-1 7 0,-4-1 3 0,5 0-3 16,0 0 6-16,-2 0 4 0,2 0 1 0,1-4 4 16,-1 2-1-16,2-1 4 0,-3 0 1 0,3 0 0 15,0-2 1-15,2-1-12 0,-3-2 6 16,2 5 6-16,3-5-12 0,0 3 0 0,-1-3-2 0,1 0 0 16,1 0-1-16,1 2-4 0,1 0-3 0,2 0 4 15,-2 1-4-15,2 0-1 0,-4 4 4 0,6 1-7 16,-1 0 4-16,-3 6 3 0,0-3-1 0,4 6-5 15,-3 2 2-15,4 4-1 0,0 0-3 0,0 3 6 16,-5-1-4-16,3 3-2 0,4 1-5 0,-12 2 9 16,4-1-3-16,-4 4-2 0,-2-3 4 15,-6 2-6-15,1 4 4 0,-2-4-4 0,-2-2 4 0,1 3-8 0,-10-3 1 0,0 1-5 16,1-4-4-16,-2 1-2 0,-1-2-7 0,-4-2-15 16,-2-1-13-16,-3-2-3 0,1-2-23 0,1-1-47 15,-5-6 93-15,0-8-48 0,-2-10 84 0</inkml:trace>
  <inkml:trace contextRef="#ctx0" brushRef="#br0" timeOffset="110300.65">23434 16038 1119 0,'-3'10'85'0,"0"-3"-27"0,1 1 0 0,2-1-27 0,-2 0-24 16,1 3-7-16,1-1-27 0,-2-1 10 0,2 3 1 16,0 2-2-16,0 3 13 0,0 1 17 0,0 0 7 0,-3 5-5 15,2 3 18-15,-1 0-10 0,-1 4-1 0,0 4 0 16,-5 1-15-16,3 6 2 0,-4 2-13 15,1 4 8-15,-2 6-8 0,1 3 4 0,-2 3 0 0,-3 2 1 16,1 3 2-16,1 0-5 0,-4 0 10 0,2 3-4 16,-5-3 0-16,3 1-2 0,-3 0-2 0,2-1-1 15,4-1-2-15,-4-2-11 0,3-2-11 16,-7-5-4-16,10-4-15 0,-1-3-33 0,4-4-16 16,-1-6-5-16,-2-4-42 0,7-6 1 0,-2-5-18 0</inkml:trace>
  <inkml:trace contextRef="#ctx0" brushRef="#br0" timeOffset="110750.65">23347 16917 589 0,'-6'5'95'0,"1"0"-92"0,5-4-3 16,-3 3 129-16,2 0-122 0,-3 1 1 0,3 0-5 15,1 1-1-15,0-1-6 0,0 3-2 0,0-1 9 16,1 3 0-16,3-1-1 0,-3 2 10 0,1 2 0 16,-1-2-3-16,3 0 8 0,2 2-5 0,-3-2-1 15,5 0 3-15,-2-2-6 0,5 0 0 0,-1 1-5 16,-3-1 0-16,4-2 2 0,4 0-6 0,2-2 0 16,0 1 2-16,-3-2-1 0,5-3 2 0,2-1-2 15,1 0 0-15,0 0 4 0,-2 0-2 0,1-5 6 16,-4 1-3-16,8 1-1 0,-4-4 8 0,-4 1-4 15,2 0 1-15,0-2-1 0,-8 0-4 0,3 0 4 16,-2 2-2-16,-4-2-6 0,-3 0 2 0,6 3 2 16,-6-1-1-16,-5 1 3 0,9 1-3 0,-1-1 0 15,-6 0-3-15,-2 1 9 0,4-1-5 0,-4 0 0 0,-1 0-4 16,-4 1 0-16,-6-1-3 0,-2 0-3 0,1 0-2 16,-1 2-1-16,-7 2-5 0,-4 1 5 0,7 3-1 15,-8 2 2-15,0 3 2 0,-4 4-2 0,-4 5 8 16,-5 9 4-16,5 2 1 0,-1 6 16 0,-7 7 0 0,5 7-2 15,-4 5 20-15,4 7-14 0,5 4 2 0,-4 6-4 16,5 3-11-16,5 5-11 0,1 5-17 0,7 2-15 16,11 1-17-16,9 4 0 0,13 0-23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1:01:16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12826 6295 399 0,'0'-6'39'0,"-7"0"-38"0,6 1 6 0,-2-1 28 15,3-2-47-15,-5 0-8 0,3 0-28 0,-4-1 3 0,6-4 15 16,-6 2-32-16,1-3 14 0,-6 0 19 0,-2 1-11 16,-1-2 29-16,-1 0 10 0,-4 3 15 0,-2-4-1 15,-1 2 19-15,-3 0 0 0,-2 1-1 16,2 1-1-16,-3 2 1 0,0-1-12 0,1-1-4 0,5 8-6 16,-7-5-12-16,3 3-32 0,1 1-9 0,-2 0 11 15,-3 1-36-15,-3 0 0 0,-5 6-12 0</inkml:trace>
  <inkml:trace contextRef="#ctx0" brushRef="#br0" timeOffset="1304.5">10466 6097 424 0,'13'3'30'0,"3"-1"-30"0,4-2 8 16,0 3 0-16,2-1-3 0,8 4-3 0,2-1-1 16,1-4-1-16,1-1-2 0,4 0 0 0,0 0 2 15,1 0 0-15,1 0-2 0,4 0 4 0,-8 0 6 16,-3 0 5-16,0 0 1 0,-3 0 7 0,4 3 3 16,-7-1 3-16,-2 3 2 0,-3-1 4 0,3 1-6 15,-4 0-2-15,2 3-2 0,0-2-5 0,-3 0-1 16,2 2-4-16,2-2 1 0,-2 1-3 0,3 2-6 0,0 1-1 15,0-1 5-15,-4 0-7 0,1 1 2 0,4-2 0 16,-1 0-4-16,2-2 3 0,-3-1 3 0,1 1 1 16,2-1-2-16,9 1 2 0,0-1 0 0,-6-1-2 0,1 0 8 15,2 0-4-15,5-1 5 0,0 1-3 0,-7 0-2 16,2-1 3-16,2 1-5 0,-3-3 3 0,4 4 1 16,-5-2-6-16,2 0-3 0,2 0 4 0,-1 0-2 15,-1-1 0-15,5 0 3 0,-2 1 0 0,-1-2-2 16,1 1 3-16,3 1 2 0,-1-1-1 0,-2-1 1 15,1 2 0-15,-1 0-1 0,-3 1-5 0,0-1 4 16,1-2-5-16,-1 4 0 0,2-2-1 0,-3 2 0 16,2 0 0-16,-6-2-2 0,-1 0 3 0,6 3-1 15,-3-1-1-15,3 0 1 0,-5-2 0 0,7 5-2 16,-5-5 0-16,8 2 2 0,-1-1-2 0,1-1 2 16,-3 1-1-16,-2 0 1 0,1-2 1 0,3-1-3 15,-4 1 1-15,1 0-1 0,1-1 4 0,-5-1-4 0,9 2 0 16,-4-2 0-16,1 0 2 0,0 0-1 0,-4 0 1 0,7-2 1 15,0 1-3-15,7-1 2 0,-8-1-2 16,4 1 4-16,4 1-4 0,-5-1 1 0,3-1 0 0,-7 1 0 16,3 1-1-16,-4-1 2 0,2 1-3 15,-1 1 1-15,-5-2 0 0,1 2-1 0,1 0 0 0,-2 0 1 16,1 0 1-16,-2 0 0 0,2 0-1 0,4 0 0 16,-4 2 1-16,4-1 1 0,1 1-2 0,1-2 0 15,2 1-1-15,-3 4 3 0,1-3-1 0,-1 1 0 16,1 2-2-16,4-2 1 0,-5 0 0 0,1 3 2 15,-3-4-2-15,-3-1-1 0,8 2 0 0,0 1 1 16,-5-1 1-16,5-3-1 0,2 1-1 0,-4 1 1 16,2-1 0-16,4 1 3 0,-4 0-2 0,0-2-1 15,0 0 2-15,-5 0 1 0,0 0-2 0,4 1 0 16,1-1 0-16,-4 0 0 0,1-1 0 0,-3 1 3 16,3-2 0-16,-1 0-3 0,3-1 4 0,-9-1 0 15,5 0-2-15,0 1 4 0,-4 2-3 0,6-2 2 16,-4-1 0-16,1 1 3 0,-7 2-1 0,7-1-4 0,-7 1 3 15,-1-3 1-15,1 1-4 0,4 3 1 0,-6-1-4 16,-2-2 1-16,0 1 1 0,4 0 1 0,-1 2-1 0,-1 0-1 16,1-1 2-16,0-1-1 0,1 1 1 15,7-1 0-15,-4 1-1 0,2 1 3 0,-1-4-4 16,2 4 1-16,-1-1 1 0,-3-1-1 0,3 2 1 0,-6-1 1 16,0 1-1-16,-1-2 0 0,1 1 0 0,-2-4 0 15,-3 5 0-15,5-2 51 0,-3-3-59 16,-4 4 4-16,4-1 11 0,1-1-15 0,0 2 5 0,0-3 14 15,-3 3-43-15,5-2-3 0,-6 0 34 0,4 1-3 16,-2-1 4-16,1 0-2 0,1 0 1 0,0 1 2 16,2-1-4-16,-3 0 2 0,1 0 2 0,-2-1-3 15,-1 0 3-15,-1 1-1 0,1-2-4 0,-3 2 6 16,3-2-6-16,-3 0 0 0,3 1-1 0,-2-1 1 16,-1 0 0-16,4 2 0 0,0 0 0 0,-3-3-1 15,11 2 0-15,-5 1 1 0,-6 0 0 0,10-2 0 16,-5 2 0-16,0 2-1 0,2-2 1 0,0-1 2 0,-5 3-1 15,0-1-1-15,5 1 0 0,-4-1 1 0,1 2-1 16,-1 0 1-16,1 0 0 0,-4 0 0 0,1 0 2 0,-2 0-3 16,1 0 2-16,2 2-1 0,-5-1-1 15,5 1 0-15,-3-1 0 0,3 1-1 0,-4 0 0 0,7-1 1 16,-3 1-1-16,-2-1 2 0,1 1 0 0,-2-1 1 16,1 1-2-16,1 1 5 0,-6-1 0 0,-1-1-2 15,5 2 4-15,-3-1-5 0,-3 0 2 0,2 1 0 16,-4-2 0-16,0-1 0 0,-4 2 1 0,1-1-4 15,-8-1-1-15,0 0 1 0,0 2-1 0,1-2-18 16,1 2-12-16,2-2-5 0,-2 0-20 0,1 0-52 16,7 0-41-16,1-4 44 0,6 1 104 0,-1-1-93 15</inkml:trace>
  <inkml:trace contextRef="#ctx0" brushRef="#br0" timeOffset="9469.36">13500 8383 265 0,'-4'0'-1'0,"5"0"-1"0,2 0 1 0,-3 0 2 0,8 3-1 0,-5-3-3 16,7 0 3-16,1 1 4 15,-3-1-1-15,0 0 10 0,-5 0 4 0,3-1-2 16,-3-1 12-16,7 1 5 0,-9-1 4 0,4 1-1 0,3-1 5 0,-5 2-18 15,8 0 1-15,-5 0 2 0,1 0-17 0,-4 0 9 16,6 0-4-16,-6 2-4 0,4 1 11 0,0-2-3 16,3 1 2-16,7 1 1 0,-1-1-6 0,1-1-3 15,1 2 0-15,2-1-1 0,-3 1-4 0,5-1-3 16,-3-1-1-16,2 1 1 0,4 1-3 0,-2 2 0 16,3-4-1-16,0 4 0 0,3 0-1 0,-3-1 2 15,1 1-2-15,3 0 3 0,0-1 0 0,-2 1 0 16,-1-3-1-16,3 2 0 0,-2 0 0 0,2 0 1 15,6 3-1-15,0-1 0 0,1-3 0 0,2 0 0 16,3 2-1-16,-1-2 1 0,5-1 0 0,-5-1 2 16,-5-1 1-16,5 0-3 0,-3 0 0 0,-1 2 0 15,-2-2 2-15,-5 0 1 0,6 1-2 0,-6 1-1 16,3-2 1-16,0 2-1 0,2-2 2 0,1 3-1 0,0 0 1 16,5 2-2-16,-5-4 2 0,5 1 1 0,-2 2 3 15,-1-2 0-15,0 6 3 0,1-7-3 0,-1 1 1 16,-2 4 3-16,-3-1 0 0,2 3 3 0,1-5-4 0,-3 5 2 15,0-7 4-15,-2 4-4 0,-1-3 3 0,2-1-1 16,-4 4-1-16,3-2 0 0,-2-3-5 0,-2 5 1 16,1-2-1-16,2 0 2 0,-2-1-4 15,-3-2 0-15,5 3 1 0,-3-3 1 0,-2 3-1 0,5-5 1 16,-2-1-2-16,-1 2 3 0,0-2-1 0,-2-1 0 16,3-5-1-16,0 3 1 0,1-4-1 0,-1 2 3 15,0 1-3-15,2-3-1 0,0 1-3 0,-1 1 6 16,-4-2-5-16,6 1 0 0,-1 1-3 0,-2 0 0 15,4 0 0-15,1 0 0 0,-3 4 2 0,4-3-2 16,2 3 5-16,-7-1-5 0,7 0 4 0,-8-1-3 16,2 3 0-16,0 0 0 0,-3-4-3 0,1 4-1 15,-1-1 2-15,0 0 1 0,-4 1-1 0,4 0 1 16,-2 2 0-16,0-1-1 0,4 2 1 0,-4-2 3 0,0 2-1 0,2-1-2 16,6 1 1-16,-7-2-2 0,4 1-1 15,2 1 4-15,-4-2-2 0,-1 1 0 0,3-1 1 0,0-1 0 16,-5 1 0-16,3 1 0 0,-3-1-1 0,0-1 1 15,1 1 1-15,0-2-2 0,0 4 1 0,-1-3-1 16,-2-1 1-16,2 3-1 0,1-4-1 0,-1 4 3 16,-5-3-2-16,5 1-2 0,7 2 2 0,-7-1 0 15,2 1 2-15,1-1-1 0,2 0 0 0,1 1 0 16,1-1-1-16,-1 1 2 0,-5-1-2 0,3 0 0 16,3-1 0-16,-7 3 1 0,0-1 0 0,-1-1 0 15,1 1 2-15,0-1-1 0,-1 0 2 0,1 1 3 16,-6 1-7-16,1-2 2 0,2 2 0 0,7-1 3 15,-4 1-1-15,-8 0 1 0,10-2 2 0,-1 2 1 16,8-1 3-16,-6 1 23 0,3-2 3 0,-6 0-45 16,4 1 8-16,1-1 10 0,-5 1-20 0,-2 1 13 15,-1-2 4-15,-1 2-54 0,1-1 50 0,-2 1-2 16,-2 0 2-16,-1-2 0 0,0 2-2 0,2-2-1 0,-3 1 0 16,3-1-1-16,-4 1-1 0,4-1 1 0,-1 1 0 15,1-3-1-15,1 1 2 0,0 2 0 0,-1-4 0 0,5 3 0 16,-2-1-1-16,-5-1 2 0,5 0-1 0,0 0 0 15,0-1 0-15,2 0-2 0,1 1 1 0,0-1 3 16,5 0-2-16,2-1 0 0,-3 1-1 0,0-1 1 16,-2 0 0-16,4 1 1 0,-4-1-1 0,-1-1-1 15,-2 1 1-15,3 1-2 0,-4-1 2 0,3 3 2 16,-1-2-1-16,0 0-2 0,2-1 0 0,-2 3-1 16,0-3 0-16,3 1 3 0,-1 0-4 0,6-3 2 15,-3 5 1-15,-3-2 0 0,-1 1-3 0,1-3 29 16,1 3-1-16,-4-1-36 0,3-1 8 0,1 3 3 15,-1-4-11-15,1-1 10 0,1 5 9 0,4-5-54 16,-4 2 46-16,-2-2-1 0,1 5-1 0,-1-5 2 16,-3 4-1-16,3-1 3 0,-7 3 0 0,5 2-6 15,-3-3 4-15,-1 1 0 0,4-4 3 0,0 6-2 0,-1-3-1 16,1 3 0-16,-2-5-1 0,-2 5-1 16,-1 0 0-16,5 0 2 0,-3 5-4 0,-4-2 1 0,4-1 1 15,-3-1 1-15,3-1-2 0,0 2 2 16,0 1-2-16,-2-3 0 0,-3-2 1 0,4 2 2 0,1 0 0 0,-3 0 0 15,3 0 3-15,-5 2-3 0,2-2 1 16,0 0 2-16,1 2-3 0,-4-2 0 0,4-4 0 0,-2 4 0 16,-2 2-1-16,2-2 1 0,0 0 0 0,-1 0-1 15,3 0 1-15,-2 2 2 0,2-2 0 0,4 0-3 16,-8 0 1-16,4 0-1 0,-1-2-2 0,1 2 3 16,1 0-1-16,-1 0-2 0,-1 5 3 0,-6-5 1 15,9-2-1-15,-5 1 2 0,3 1-2 0,-4 0 0 16,5 0 1-16,-6 0-1 0,3-4 0 0,4 8 0 15,1-1 0-15,-1 2 0 0,-3-2 1 0,2-2 1 16,-4 1-2-16,5 1 0 0,-2 0 0 0,1-1 0 16,-4-2 3-16,4-2-3 0,-4 1 0 0,3 1 1 15,-2 0 0-15,1 0 2 0,-2 0-1 0,3-7-2 16,-2 7 0-16,-1 2 1 0,2-2-2 0,-5 0 0 16,9-2 0-16,-4 1-3 0,-1 1 2 0,-9 4 0 0,12-4-2 15,-4 0 5-15,3 4-1 0,7-4 1 0,-11 4-1 16,6-2 1-16,0-1 1 0,5-1-3 0,-9 2 1 0,4-4-3 15,-1-1-2-15,-4 2 4 0,7-1 0 0,-4 2-4 16,4 0 5-16,-1 2 0 0,1-2-1 16,1 4 1-16,-3-4-1 0,-1 0 1 0,1 2 2 0,-5 1-1 15,3-1 1-15,-2-4-3 0,4 2 2 0,-10 2 0 16,4 2-3-16,0-4 2 0,0 0-1 0,1-3 1 16,-3 2 2-16,3 1-1 0,-6 0 1 0,2 0 0 15,1 0-2-15,-1 0 1 0,-2 1-2 0,3 2 2 16,-6 1 0-16,1-4-2 0,1 0 1 0,5 3 0 15,-2 0-1-15,-4-3 1 0,7 0 1 0,-3 1-1 16,4 1 1-16,-1 1 1 0,3-3-1 0,-4 5 0 16,-1-4 0-16,2 4-1 0,3 0 2 0,-5-2-2 15,-1 0 1-15,1 0 0 0,0-1 2 0,-3-1-3 16,0-1 2-16,-1 2-2 0,1 1 0 0,0-3 0 0,0 0-1 16,0 0 1-16,0 2 2 0,-5-1-2 0,3-1 2 15,-4 0 1-15,3 0-1 0,-3 0 0 0,1 0-1 0,-3 0 4 16,2 0-2-16,0 0-3 0,-4 0 1 0,2 0 4 15,-1 0-2-15,-1 0 4 0,3-3-4 0,-3 3-2 16,1-1 6-16,-2-1-6 0,0 4 0 0,0-2-3 16,0 0-1-16,0 0-1 0,0 0-5 0,0 0-4 15,0 0-8-15,0 0 1 0,0 0-9 0,0 0-17 16,0 0-8-16,0 0 2 0,0 0-22 0,0 0-17 16,0 0-10-16,0 0-1 0,-7-4-20 0,11 1 0 15,-4 2-8-15</inkml:trace>
  <inkml:trace contextRef="#ctx0" brushRef="#br0" timeOffset="14270.6">3930 9529 232 0,'0'0'-29'0,"5"-3"6"0,-3 2 7 0,-1 1 9 15,2 0-15-15,2-2 22 0,-3 0-6 0,1 1 6 16,-2 1 0-16,6-3 3 0,-3 1 4 0,1 2 4 15,3-1 1-15,-5-1 4 0,3 2 4 0,-1 0-5 16,0 0 4-16,3 0-5 0,-7 0 0 0,3 0-4 16,0 2 0-16,-1-2-2 0,5 0-1 0,0 0-2 15,0 0 1-15,-6 0-3 0,2 0 1 0,6-2 0 16,-2 2-3-16,-1 0 1 0,0 0-2 0,-6 0 1 0,12 0-2 16,-4 0 1-16,5 2 0 0,-6-1 2 0,10-1-2 15,-3 2 4-15,-2-2 1 0,14 0-1 0,-15 0 4 16,10 0-4-16,-3-2 0 0,8 2-2 0,-3 0 1 15,-1-1 1-15,5-1-3 0,-2-1 2 0,5 3-2 16,-6-2 1-16,2 1 0 0,1-1 1 0,-3-1 5 0,1 0-2 16,0 3 2-16,0 0 2 0,-3 0 1 0,4 0 1 15,-10 0 3-15,8 0 2 0,-1 0-5 0,-2 3 3 16,-6 0 0-16,10-1 4 0,-5-1-1 16,1 2-3-16,11 1 3 0,-11-3-3 0,3 1 1 0,3-1 0 15,4 1-4-15,-1-2-4 0,-1 1 3 0,0 1 0 16,-2-2-4-16,2 0-1 0,0-2 3 0,0 2-4 15,0 0 2-15,-3 0 1 0,1 0-1 0,-3 0-1 16,4 0 2-16,0 0 0 0,-8 0-3 0,7 0 6 16,-1 0-2-16,-2 2 2 0,2-2-2 0,-4 0-2 15,1 0 3-15,0 2 2 0,7-2-3 0,-6 0 1 0,-3 0-1 16,7 0-2-16,-4 0 3 0,5 1-1 16,-5-1-3-16,2 2-2 0,-1-2 1 0,-1 0 1 15,1 0-3-15,-1 0 0 0,0 0-3 0,0 0 4 0,-1-2-2 16,-1 1 0-16,-1 1 0 0,3-2 0 0,1 2 0 15,0 0-1-15,1 0 1 0,5 0 0 0,-6 0 1 0,3 0-1 16,5 2 2-16,-4-1-3 0,5-1 2 0,1 2 0 16,-3 1 2-16,0-2-3 0,5 1 1 15,-7 0-1-15,2 1-3 0,-3-3 5 0,5 3-4 0,-9-1 1 16,1-1-1-16,2 1 1 0,2 1 3 0,-6 0-4 16,3-3 4-16,1 2-4 0,-6-1 0 0,4 2 1 15,-2-1 0-15,2-1-2 0,0 3 1 0,6-3 0 16,-5 2 2-16,0 2-1 0,7 0 1 0,1-2-1 15,-3 2 2-15,0-2-3 0,2 1 0 0,-5 1 1 16,3-2-1-16,-3 2 0 0,0-2 1 0,3 0 0 16,-4 0 1-16,0-1 1 0,2 0 1 0,-4-1 2 15,3 1 1-15,3-1-2 0,-2-1 4 0,-4 2 3 16,6-1-2-16,2 1-1 0,-5 0 2 0,0-1-1 0,3 1-1 16,-8-1 1-16,3 1-3 0,7 1 1 0,-9 0-1 15,0-1 0-15,0-1 0 0,1 1-1 0,0-1-1 16,1 1 2-16,-3-2-2 0,4 0 1 0,-7 0 1 15,0 0-3-15,3 0 3 0,0-2 1 0,2 1-3 0,-2-1 0 16,0 1-1-16,-1-1 1 0,1 1-2 0,0-1 2 16,3 2-2-16,-3 0-2 0,2 0-1 0,0 0 3 15,-3 0-3-15,4 3 1 0,-1-1-1 0,6-1-1 16,-7 2 0-16,1-1 1 0,-3 1 0 0,-2 0 0 16,1 0 0-16,-1 1 2 0,0-1 0 0,-6 1 0 15,3 0 0-15,-2 0-1 0,-4 1 0 0,1 0 1 16,-1 0-3-16,-1-1-6 0,2 3-13 0,-1-3-6 15,3 3-14-15,-2-1-93 0,6 2 111 0,4-2-35 16,-5-1 57-16</inkml:trace>
  <inkml:trace contextRef="#ctx0" brushRef="#br0" timeOffset="56084.79">13232 15288 1 0,'0'5'0'0,"1"-5"0"16,4 0 0-16,-4 0 0 0,1 0 0 0,-2 3 0 16,3-3 0-16,-1 0 1 0,2 0 3 0,-2 0 2 15,0 3 2-15,-1 3 4 0,2-7 2 0,0-1-1 16,-1 2 5-16,0 0 0 0,-1-6 2 0,2 6-2 15,2 0 0-15,-3 0-2 0,1 0 1 0,-2-2 1 0,1 1-2 16,3-1-1-16,-2 2 2 0,-2-5-3 0,-1 2 1 0,3 2 3 16,-1-3-2-16,1 6 0 0,-1-8 1 15,1 4-3-15,-3 2 1 0,1 0 1 0,-1-1-4 0,4 1-4 16,-3 0 0-16,2-4 2 0,-3 6-4 0,2-5 5 16,-2 1-2-16,0 2-2 0,1-1 5 0,-1-6 2 15,0 6-1-15,0 1-1 0,0 0 1 0,0 0-1 16,0 0 2-16,0-2-2 0,-1 2-1 0,1 2-5 15,0-2 3-15,0 0-2 0,0 0-3 0,0 0-3 16,0-2-1-16,0 1 1 0,0 1-1 0,1-3 0 16,-1 3-2-16,2 3 2 0,1-5 1 0,2 2 1 15,0 2 3-15,-1-2-5 0,4 0 4 0,0-2-1 16,-2 2 2-16,5 0 0 0,0 0 0 0,-1-3-2 16,-1 1-1-16,4 2 3 0,-2-1-2 0,0-2 3 15,3 3-3-15,0-3 3 0,0 3 3 0,-1-2 2 0,4-1 0 16,-1 1-1-16,-2 1 3 0,7 1 0 15,-6 0-6-15,1-2 3 0,0 1-3 0,4 1 1 0,2 0 2 16,-5 0-7-16,1 0 4 0,1-5-3 0,1 5 1 0,-1 0 1 16,-2 0-3-16,5 0 0 0,-8 0 2 0,9-5-4 15,-6 5 2-15,3-1-3 0,-4 1 1 0,1-5 2 16,4 0-3-16,-6 3-1 0,6 2-1 0,-5 0 1 16,-1 0-1-16,4 2 2 0,-1-2 0 0,-1 0-2 15,0 0 2-15,2 8-1 0,1-6 1 0,-2 2 1 16,5 3-1-16,-5-3 0 0,1 1-2 0,-2 0 2 15,5-1 0-15,-5-4 3 0,0 2-3 0,1 1 1 16,-6 0 2-16,7-1-2 0,-3-1 0 0,-2 4 1 16,0-2-2-16,0 0 3 0,2-1 2 0,-5 3-5 15,2-1 4-15,-4 1 4 0,-1 1 0 0,3-2 1 16,0 2 1-16,-3 0-2 0,5 4 0 0,-4-6 3 16,2-1-4-16,-2 1 7 0,4-4-1 0,-4 1 0 15,-4-1 6-15,6 5-4 0,-6-5 1 0,4 5 0 0,2-2-6 16,-1-2-1-16,-2 4-3 0,1-3 0 0,2 1-3 15,2 0 0-15,-4-1-3 0,1-2 3 0,-1 0-3 0,4 1 1 16,-2 1-1-16,1-2 1 0,-2 0 0 0,-1 0 1 16,2 0-1-16,0 1 0 0,0-1 0 0,0 2-1 15,0-2 1-15,2 5 0 0,-1-5-1 0,1 0 0 16,-4 0-1-16,7-4 1 0,0 3 1 0,-4-1 1 16,-1 2-2-16,4-1 0 0,-1 1 0 0,0-3 0 15,8-2 0-15,-11 2 0 0,-3-1-1 0,12 1 0 16,-3 0 1-16,7 3 0 0,-8 0 0 0,3 0 1 15,-5 0 0-15,9 5-1 0,3-4 0 0,-9-1 0 16,3 0 0-16,-4-3 0 0,3 2 1 0,3-1 0 16,-5 2 2-16,2-3-2 0,-3 1 2 0,4 1-2 15,-2-1-1-15,-1-1 1 0,3 2-2 0,-4-3 1 16,5 4 1-16,-6 0-1 0,3 4 0 0,2-4 0 16,-4 1 2-16,4 2 1 0,-4-3-2 0,1 3 0 15,2-3-1-15,-2 0 1 0,2-1-1 0,-6 6 0 0,4-4 0 16,-4-1 1-16,9 0-1 0,-6 2-1 0,-4-2 1 15,7 0 0-15,3 0-2 0,2 0 3 0,-4-2-1 16,2 2-1-16,-1-1 2 0,2-1 1 0,2 2-2 0,-7-2 2 16,-1 1-2-16,3-2 0 0,1 3-1 0,-4 0 1 15,0 1 0-15,-2-1 1 0,3 3 1 0,-3-3-2 16,2 0 0-16,-1 2 1 0,1-2 0 0,-3-2 2 16,3-1-3-16,1 3 0 0,-3-4 0 0,1 0 2 15,5 4-1-15,-6-4-1 0,1 4 1 0,1-5 0 16,-1 5 1-16,0-5-3 0,0 4 1 0,-4-1 0 15,5 1 0-15,-9-4 0 0,5 2 0 0,-1 3 0 16,-1-2 3-16,1 4-1 0,0-2-1 0,1 0-1 16,-1 0 0-16,2 4 0 0,-1 0 0 0,1-1-3 15,-1-2 1-15,-1 1 0 0,6 3 2 0,-3-5 0 16,1 1 1-16,3 1-2 0,-2-1 1 0,1 4 1 16,2 0 0-16,-3-5-1 0,-3 0 0 0,8 4-2 15,-6 3 1-15,2-6 0 0,-1 4-1 0,-1-3 2 0,-2-1-1 0,5 2 1 16,-2 1-1-16,-3 2 0 0,2-1 2 0,4-1-1 15,-6-2 1-15,4 3-1 0,2-5 0 0,-4 6 0 16,4-1 0-16,-4-4-1 0,1 1-1 0,-6 2 1 16,8 0 0-16,-1-3 0 0,-1 5-1 0,6-6 2 15,-4 2 0-15,0 1 0 0,5 0 2 0,3-1-2 16,-4 1-2-16,-1 2 3 0,-3-5-3 0,5 4 1 16,-1-4-1-16,4 5-2 0,-2-5 3 0,-3 0 1 15,5 3 0-15,-2-3 1 0,2 2 1 0,-2-2-2 16,-3 5 3-16,-2-4-3 0,4 1-1 0,-5-1 1 15,3-1 0-15,-2 5 0 0,-1-5 2 0,3 0-3 16,-6 0 1-16,6-2 2 0,-5-1-2 0,-1 3 0 16,4 0 0-16,-2 0-1 0,2 0 0 0,-6-1 1 15,7 1 0-15,-5 0 0 0,-2 0 0 0,1-2 0 16,0-1 0-16,4 1 1 0,-4 2-1 0,9 0 1 16,-7 0-2-16,5 0 0 0,0-1-1 0,3 1 2 0,-4 0-3 15,1 0 3-15,-3-5-3 0,1 4 2 0,-3-1 0 16,4-3-2-16,-1 4 0 0,-2 1 1 0,-1 0 2 15,2 0-1-15,-3 0 0 0,1-2-2 0,3-1 4 0,-2 3 1 16,2 0-1-16,-3-3-1 0,2 1 0 0,-3 1 0 16,6 1 0-16,-5 0 1 0,4 0-2 0,-6 1 1 15,4-1 1-15,2 0 1 0,-5-3-1 0,6 0 1 16,0 3 0-16,-2 0 0 0,2-3 0 0,-5-2-2 16,4 0 0-16,1 2 0 0,5 3 0 0,-9-3 2 15,3-5-1-15,-2 2-1 0,4 1 0 0,1 1 2 16,1 2-1-16,-3 0-1 0,-3-2 0 0,5-1 0 15,-7 3 0-15,5 2 2 0,-2 0-1 0,-2 0-1 16,-3-4 1-16,4 2 0 0,-1-1 0 0,-3 3 2 16,3 0 0-16,0-3-2 0,-5 0-1 0,4 3 0 15,2 0-1-15,-3 1 1 0,-2 5 1 0,10-7-3 16,-4 1 2-16,-4 5 0 0,3-1 1 0,1-4 1 16,-1 2-2-16,6-2 0 0,-3-2 0 0,-6 7 3 15,14-2-2-15,-10-3 1 0,10 2-2 0,-5 1 0 0,-3-3 1 0,0 0 1 16,4-3-1-16,-4 0-1 0,-3-4 1 0,3 4 0 15,-5 0 3-15,5-2-2 0,-2 5 0 0,1-8-1 16,1 8-1-16,0 0 5 0,-5-3-3 0,8 0 0 16,-3 3-2-16,-4 0 2 0,-1-5-1 0,2 5 3 15,0 0 1-15,0 0-4 0,-2 2 4 0,-3 0 1 16,3-4 2-16,-1-1-1 0,-2 1 1 0,-4 1 0 16,-1-2-3-16,4 1 3 0,-4 0-2 0,5 1-1 15,-3-2 0-15,0 6-2 0,2-3 1 0,4-3-4 16,-4 0 5-16,-1 1-3 0,1-1 0 0,-2 0-1 15,0-2 0-15,3 0 0 0,-1 5 0 0,-2 0-1 16,3-3 0-16,0 3-1 0,-1 3 0 0,1-6 2 16,0 6-1-16,3-6-1 0,-3 2 2 0,1 1-2 15,-1 1 1-15,1-1-1 0,3 3-2 0,-1 4 2 16,-1-6 1-16,4 4-1 0,-4-2 1 0,6-3 0 16,-5 0 1-16,5 2 3 0,-4-2-1 0,0 0-1 0,4 1 0 15,-1-2-2-15,4-3 0 0,2 0 1 0,0-3 0 16,-1 1-1-16,3 1 0 0,5-1 0 0,-5 0 0 15,7 3-1-15,-2 0 0 0,-5-1 1 0,5 4 0 16,-1-3 0-16,2 2 2 0,-5-4-4 0,3 0 2 0,-5-1 0 16,5 1-1-16,-3 1 1 0,3-1 0 0,-5-1-3 15,2 1 3-15,2 0 0 0,-1 2 0 0,4-2 2 16,-5 0-2-16,1 2-2 0,-1-1 1 0,5 0 0 16,-5 1-3-16,-1 0 6 0,1 0-2 0,0 1-1 15,-2-2 3-15,1 1-4 0,1 1 0 0,-4 0 5 16,0-1-7-16,0 3 1 0,-2-3-3 0,-5 3 0 15,3-1 2-15,0-1 2 0,-5 0 0 0,4 1-5 16,-6 1 4-16,9 0 0 0,-8 0 2 0,3 1-1 16,4 1 0-16,-1 0 0 0,-6 1 0 0,6 0 2 15,5-2 0-15,-15 1 0 0,15-2 0 0,-3 2 0 16,-6-1 1-16,8 1-1 0,3-1-1 0,-3 1-1 16,-1 1 0-16,3-1 3 0,-6 4-1 0,5-5-2 0,-5 3 4 15,2-4-2-15,-2 0 2 0,1 0 2 0,1 1-4 0,-2-1 0 16,0-1 1-16,1-1-1 15,-4-3 1-15,6 5-1 0,-1-3 0 0,-2 0 1 0,5 0 0 0,-5 0 1 16,1 0 1-16,1-2-3 0,1 2 0 0,-4 0 0 16,4-2 0-16,2 2 1 0,-2-2-3 0,5 0 0 15,-1 2 2-15,0 2 0 0,-3-3 0 0,4 3 0 16,-3-1 0-16,-2 1 4 0,0 1-1 0,-1-3-3 16,0 3-2-16,1-4 1 0,-3 4-1 0,-2 0 2 15,4 4 0-15,-4-4-6 0,-1 0 6 0,3 3 0 16,-3-3-1-16,5 4 2 0,-4-2-1 0,-4 0 0 15,-2 1 0-15,8 0-1 0,-11 2 1 0,3-1-1 16,-3-1-1-16,-8 4 1 0,7 1-2 0,4-2-3 16,0 0 0-16,-4 5-1 0,10-5-1 0,-1 4-2 15,-3-1-2-15,6-1-5 0,-3 3-1 0,-4-1-18 16,3 2-12-16,-1-7 1 0,-1 4-24 0,2-1-49 16,0 0 89-16,4 0-45 0,0 0 76 0</inkml:trace>
  <inkml:trace contextRef="#ctx0" brushRef="#br0" timeOffset="68917.67">15118 15879 265 0,'-7'0'28'0,"4"-3"-3"15,2 2-1-15,-3-1-4 0,1 0-12 0,0 1 9 16,1-1-12-16,2 1 0 0,0 1 0 0,0 0 2 15,0 0 0-15,0-2 2 0,-1 1 5 0,-7-6-2 0,5 4 5 16,-2 2 2-16,0-6 0 0,2 6-1 0,-1-4 4 0,-1 2-1 16,0 1 2-16,-4 2-1 0,7-1 1 0,-3-2 0 15,1 3-2-15,1 0 3 0,1-4-1 0,-1 3-2 16,3 1-2-16,3-3-2 0,-3 1-1 0,0 2-3 16,0 0-4-16,0 2-1 0,0 1-5 0,0 2-5 15,-3-4 0-15,0 5-1 0,-4 1-6 0,7 5 30 16,-3-1-34-16,3 3 2 0,0 4 8 0,3 2-5 15,-1 1 4-15,-2 1 5 0,5 3-21 0,3-3-2 16,-7 3 21-16,1 2 3 0,-2-4 0 0,0 3 3 16,6 0 3-16,-4 1-2 0,-1-2 5 0,-2-4-1 15,1 2 0-15,0-2 0 0,6-1-2 0,-6-3 1 16,-5 1-4-16,5-1 0 0,0-1-3 0,5-1 1 16,0 0-3-16,-5-1 2 0,0 0-2 0,0-1 0 15,0-1 2-15,1 1-1 0,-1-2 0 0,-3 0 1 0,0-3-1 16,3-1 3-16,-6 4-2 0,2-6 0 15,1 0 0-15,-3-2-1 0,-3 2 0 0,9-5-4 0,-5 3 0 16,-1-3-1-16,9-3-4 0,-8 3 3 0,0-2-2 16,5-4-2-16,0 1 3 0,0-3 1 0,0 0-1 0,-1 1 1 15,-6-1 0-15,14-3-3 0,-7-2 1 0,1-1 3 16,1 1-3-16,-2-1 0 0,12-3-1 0,-5 0 3 16,2-2 0-16,1 0 2 0,5 0-2 0,-4-1-1 15,3-1 1-15,1 1 2 0,-6-1-3 0,7 2 4 16,-2-3-1-16,3-1-2 0,-3 2 4 0,4-1-1 15,-3 3 1-15,3-3-2 0,-3 3 3 0,1-3 0 16,3 2 0-16,-3 1 3 0,0 3-3 0,1-1 1 16,0-2 2-16,-1 2 5 0,-2 1-2 0,2 4 1 15,3 2 4-15,-5-2-1 0,-2-4 1 16,3 3-2-16,-3 5 1 0,2 1-5 0,0-1 1 0,-1 0-1 16,-4 3-2-16,-2 0 0 0,4 4 0 0,0 1 0 15,-3-2 3-15,4 2 6 0,-1 3-2 0,-4 2 0 16,0-2 5-16,1 4 1 0,-1-1 2 0,0 2-3 15,4 3 0-15,-4 1-2 0,-6 4-1 0,6 0 3 0,0 1-6 16,4 2 3-16,0 3 3 0,-9-2-3 0,3 6 3 16,4 0-3-16,-1-7-1 0,0 11 6 0,1-2-5 0,1 4-2 15,-5-2-4-15,7 1 3 0,-7-1-2 0,1-2 0 16,4 2-1-16,-6-1-5 0,4-3 3 0,-3-1-2 16,0 2 2-16,-2-2-3 0,5 1-1 0,-1-3-1 15,-2 1-1-15,-2-1 3 0,2-1-1 0,0-3-1 16,3 0-2-16,-4 0-4 0,-1-5 0 0,4 2-20 15,-4-2-7-15,3-5-4 0,-3-1-24 0,-1 2-23 16,1-2-14-16,2-4 0 0,0-1-31 0,-4-3 1 16,7 0-7-16</inkml:trace>
  <inkml:trace contextRef="#ctx0" brushRef="#br0" timeOffset="69567.67">16107 16145 731 0,'-3'3'90'0,"-5"0"-29"16,5-3 0-16,0 5-25 0,-4-5-32 0,4 0-8 15,3 2-32-15,0-2 1 0,0 0 2 0,0 1-3 16,-1 4 1-16,2-3 17 0,2 2 4 0,0-1 3 15,2 2 16-15,-2 0 2 0,5 0 2 0,-3-4 0 16,4 2 0-16,-1 0-4 0,2 1 0 0,1 0 0 16,4-2-5-16,6-2 2 0,-5 0 0 0,6 0 1 15,-10 0 2-15,4-2-2 0,3-2 3 0,0-3 2 16,-2 4-2-16,0-5 2 0,1 0-2 16,-1 1 0-16,10-1 1 0,-4-3-2 0,1 0-1 0,1 0 1 15,-1-3-4-15,1-2 3 0,-2 5-2 0,-2-5 1 16,1-1 0-16,1 3-1 0,-4-2 0 0,2 2 3 15,-4 3-5-15,2 0 0 0,-3-8 4 0,-4 6-4 16,2 1 2-16,-1-3-1 0,0 3 1 0,-4-4 1 16,-1 0 1-16,0 2 4 0,-4 5-3 0,1-4 0 15,-2 4 3-15,-3-1-2 0,0 1-2 0,0 1 3 0,0 0-6 0,0 2-1 16,-3-2 2-16,-3-1-2 0,1 2 0 0,-3-1-1 16,2 1-2-16,-3 3 3 0,-2-3 0 0,-2 2-1 15,2-1-4-15,1 4-1 0,-5-3 0 0,1 2-3 16,-2 0 4-16,0 1-3 0,0 2-1 0,-4 0 8 15,3 0-2-15,-2 4 1 0,3-1 4 0,-8 3 0 16,9 2-1-16,-4 0 2 0,0 3-3 0,5-3-2 16,-7 6 3-16,6 1 0 0,0 1 1 0,3 2 5 15,-4-3 0-15,0 9 4 0,9-1 4 0,-8 1 5 16,4 0-3-16,2-1-1 0,0 6 3 0,4-1-3 16,5 2-1-16,-8-4-1 0,5 3-6 0,0-1 4 15,4 2 0-15,1 0 0 0,-1-2 1 0,1 0 0 16,-2-1 2-16,9 3 5 0,2-5-4 0,-1 4-3 15,1-1-1-15,-3-1-1 0,7-1-3 0,3 0-3 0,1-1-5 16,1 1 1-16,-1 0-3 0,5-4-13 0,-1 0-7 16,5-3-1-16,-1-2-15 0,5-1-19 0,-6-1-13 15,4-7-7-15,3-3-25 0,-4-2-31 0,5-3 89 0,-4-5-49 16,3-3 93-16</inkml:trace>
  <inkml:trace contextRef="#ctx0" brushRef="#br0" timeOffset="70484.67">17114 15865 1362 0,'-2'6'126'16,"-3"-2"-123"-16,5-3 13 0,-3 2 30 0,2 2-9 15,-1 0-67-15,2-1-14 0,0 3 3 0,3 1 3 16,-3 3-11-16,2 3 27 0,4-5-3 0,-3 4 7 16,-1-1 26-16,-1 4 6 0,2-3 3 0,-3 4-3 15,5-1 6-15,-5 1-7 0,3 7-5 0,-1-2 2 16,0 1-10-16,1 2 0 0,0 1-3 0,0-1 1 0,-1 0 0 16,-1 0-1-16,1-3 3 0,-1 0 0 0,4-1 1 15,-5-4 1-15,3 0 1 0,-3-3-3 0,2 0 3 16,1-1-3-16,0-2 6 0,-1-3-8 0,-2 0 0 0,3-2-9 15,-3-1-6-15,1-2 5 0,1 0-15 0,3-1 9 16,-4-1-10-16,2-1 4 0,0 2 2 0,4-2 7 16,-4 0 3-16,0-2 1 0,5-1 5 0,-7 0 1 15,6 1 3-15,-1-1 2 0,-3-1 0 0,0 0 0 16,4 0 0-16,-4-3 1 0,3 1-1 0,-1 1 5 16,-2-3-2-16,3 1 0 0,-3-3 3 0,2 1-1 15,1-1 1-15,-2-1 3 0,-1 2-2 0,0-1-4 16,0-1 0-16,-1 0 2 0,-2-1-3 0,1 1 0 15,1 0 0-15,-1-2-3 0,2 2 1 0,-1-3 1 16,1 0 2-16,-3-3-4 0,2 1 1 0,1-1-5 0,2 1 0 16,-2-3 2-16,0 0-5 0,5 0 2 15,-4 3-4-15,6 1 0 0,-4 1 1 0,2-2 0 0,3 2 0 16,-5 4 1-16,2-5 0 0,2 2 3 0,-4-3 3 16,2 5-7-16,-2 2 5 0,0-4-4 0,-3 2 4 0,5 0 0 15,-1 8-5-15,-1-2 3 0,-1 5-2 0,3-3 4 16,-4 0 0-16,1 5 3 0,3-1-1 0,-3 1-2 15,1-1 3-15,-5-1-2 0,4 0 0 0,3 5 1 16,-3 0-4-16,3-1 1 0,-2 7-2 0,2-3 3 16,0 3-2-16,-2 2 0 0,2 0 0 0,-5 1-2 15,9 1 1-15,-2 4 4 0,-5 0-4 0,6 0 1 16,-2 3 0-16,1 0 2 0,1 2 3 0,0-2 0 16,-10 1 1-16,4-1-1 0,1-3 1 0,2 0 2 15,5-2-1-15,-9 1-1 0,7-4 1 16,3 0-1-16,1-3 0 0,5 0-1 0,-9 0 1 0,3-2-3 15,-1-1 0-15,1 2 1 0,-5-4-2 0,1 0 0 16,4 1-3-16,-3-3 7 0,2-1-2 0,-1 1 2 16,-1-3 4-16,0 1-2 0,0-2 4 0,0 0 1 15,-4 0-1-15,2-3 0 0,2 1 1 0,-5-1 2 0,4 0 0 16,-2-2 2-16,-2 0-2 0,3 1 2 0,-2-3 0 0,0 1-3 16,3 0 3-16,-5-2-4 0,4-2 1 0,-3 3-2 15,2-6-1-15,2 2-1 0,-6-3-1 0,6 0 1 16,-5-4-3-16,2 3 0 0,-2-4-1 0,3-2 2 15,-5 2 2-15,5-4-3 0,-3 1 2 0,-1-2-2 16,1 4 2-16,-2-9 2 0,-1 4-3 0,1 5 0 16,-1-5 1-16,2 3-3 0,-2-2 1 0,-2-1-1 15,3-2 0-15,-1 7-1 0,-1-4-2 0,-1 1-1 16,3 0-5-16,-1 3 2 0,-1-2-5 0,1 6-10 16,-2 1-8-16,0-1-2 0,0 2-16 0,2 3-34 15,-1 0-21-15,-1 0-6 0,0 1-47 0,0 2 1 16,0 2-28-16</inkml:trace>
  <inkml:trace contextRef="#ctx0" brushRef="#br0" timeOffset="71319.67">20197 15799 1078 0,'0'-2'57'0,"-3"2"-32"0,3-1 0 0,3-2-25 16,-6 0-19-16,3 1-10 15,0-3-24-15,0 2 29 0,0-3 4 0,-2 1 0 0,0-1 32 0,1 0 11 16,1 1 7-16,-2 0 2 0,-1 0 11 0,-3 1-15 16,3-1-4-16,-4 0-2 0,1 1-18 0,3-1-5 15,-7-1-7-15,-1-2-1 0,-1 0-9 0,-2-2 6 16,0 3-1-16,-1-1 6 0,-3 0 4 0,-1 0 3 16,-3-2-2-16,-4 3 4 0,-2-1 1 0,3 1 1 15,-8 1 0-15,3 1-3 0,2 2 0 0,-7 0-4 16,2 2 3-16,0 1-1 0,6 0-4 0,-4 3 1 15,3 1-1-15,4 3-1 0,4-1 1 0,1 3-6 16,5 2-10-16,6 2 3 0,-3 0-14 0,9 4 1 0,2-1-2 16,0 4 1-16,3 1-4 0,3 2 8 0,12 4 7 15,-4-2 3-15,0 0 8 0,3-1 5 0,4 3 3 16,2-4 2-16,-2 1 4 0,1-4 6 0,-2-2-1 0,-2-3 1 16,5 4 5-16,-9-3 4 0,8-4-1 0,-7 1 5 15,-1 1 2-15,-5-3 0 0,-1 0 3 0,2 0 0 16,-6-1 2-16,1-2 0 0,-3-2 0 0,-2 2-2 15,-5-4 2-15,2 4-11 0,0 0-1 0,-8 0-2 16,-1 0-9-16,-3 1-5 0,-1 1-2 0,-4 1-3 16,-1 0-4-16,-2-3-17 0,-7 1-6 0,0-1 1 15,0-2-19-15,-2 0-23 0,3-2-17 16,-9-3-11-16,5-1-28 0,0-1 0 0,-2-4-25 0</inkml:trace>
  <inkml:trace contextRef="#ctx0" brushRef="#br0" timeOffset="71966.7">20469 15524 1097 0,'-3'0'76'0,"4"0"9"15,-1 0-83-15,0 0 273 0,-1-2-262 0,-2 2-23 16,1 0-13-16,2 0-2 0,0 0-21 0,-2 0 23 16,-1 5 1-16,-1 0-7 0,-4-1 29 0,3 4 5 15,-1 3 3-15,2 3 3 0,-2 4 2 0,-6 1-6 16,-1 4-1-16,5 6-1 0,-4 0-6 0,-3 1-5 16,1 5-1-16,-6 3 2 0,4-2-4 0,-3 0 2 15,3 2-2-15,2-2 7 0,0 0 2 0,0-4 4 16,0-1 0-16,-2-4-3 0,0-1 7 0,5 1-3 15,-4-3 2-15,4-4-4 0,-2 1-1 0,2-1-2 16,2-4 1-16,-2-2 1 0,1 2-2 0,1-2 2 16,4-5 0-16,-3 1-2 0,3-2 4 0,2-2-4 15,-3 0-2-15,3-1 3 0,1-2-3 0,1 0-3 0,-1-1-4 16,2-2 0-16,0 0-2 0,0 0 1 0,0 0-1 0,0 0-1 16,0 0 0-16,0 0 5 0,0 0 1 0,0 0 2 15,3 0 4-15,-1-3 0 0,3 0 0 0,1-2 1 16,-3 0 0-16,5-1 0 0,-2-2 0 0,4-1 0 15,-4-1-1-15,3 1-1 0,2-4 0 0,2 0 1 16,-2 1-2-16,2-2 1 0,1 0 2 0,0 1-2 16,0 0 1-16,6 1 0 0,-9 2 0 0,5 1 1 15,-2 1-1-15,0 2 0 0,-3 3 2 0,4-2-4 16,-3-1 0-16,1 4-1 0,3-1 1 0,-1 3 2 16,3 0-4-16,-1 1 1 0,5 1-2 0,-3 6 4 15,1 0-1-15,4 3-1 0,-7 0-1 0,5 0 2 16,-5 3 0-16,4 2 2 0,-2-2-2 0,-2 2 1 15,0-1 1-15,-2 3 3 0,0-3 0 0,-1 3 0 16,-1-3 4-16,0 0-1 0,-2 2 2 0,-2-1-3 16,2-1 1-16,-5 1-6 0,4 1 3 0,-2 1-2 15,-4-1-3-15,4 0-12 0,-5-1-12 0,2 3-6 16,1-3-15-16,-4-2-49 0,3 3-18 0,-4-3-3 0,2-3-59 16,1 2 2-16,-3-5-26 0</inkml:trace>
  <inkml:trace contextRef="#ctx0" brushRef="#br0" timeOffset="72450.69">21085 15892 904 0,'-4'5'249'0,"-1"-1"-148"0,2 1 15 0,3 0-62 16,-3 3-55-16,-7-1 16 0,7 3-129 0,0 1 29 16,-6 0-11-16,2 5 47 0,6 1 7 0,-6 3 52 15,7 1-3-15,0 2-1 0,-4-2 47 0,2-1-18 16,2 4-9-16,-6 0 9 0,4-1-27 0,-3-1-8 16,-1 0-6-16,5 2-5 0,-1-1-9 0,5 3 6 0,-3-4-2 15,3-4 2-15,-3 1 4 0,8-3 5 0,0-3 1 0,-3-2 3 16,1-2 3-16,-3-3-4 0,7-1 1 0,2 0-1 15,4-4-5-15,3 3-2 0,-3-4-2 0,6-4 0 16,1 1-2-16,-2-3 3 0,2-2-1 16,1-5 0-16,3 1 3 0,-7-2 1 0,0-2 6 0,3-1-5 15,0-1 4-15,-4 1-2 0,3-2-1 0,-2-1 3 16,-2-1-4-16,-1-1 3 0,-3 0-5 0,2 2 1 16,-3-1 0-16,-7 4 6 0,5-3 0 0,-6-1 1 15,-1 1 5-15,-4 1 4 0,2 3 0 0,-5-1 5 16,-4-4 1-16,6 1-1 0,-10-1 0 15,0 9 0-15,-2-1-1 0,1-2-7 0,-6-6 3 0,3 4-5 16,-7 3-3-16,-2 0-1 0,-1 1-6 0,-3 0 0 16,-6-1-5-16,0 6-7 0,-1 2-3 15,-6 1 1-15,-3 2-10 0,10 2-3 0,-9 2-7 0,4 4-6 16,7 4-5-16,1 4-29 0,1 1-12 0,3 2 19 0,4 1 73 16,-1 0-60-16</inkml:trace>
  <inkml:trace contextRef="#ctx0" brushRef="#br0" timeOffset="72983.69">22169 15873 475 0,'-3'2'224'0,"-3"2"-90"0,4-1-1 0,1 4-84 16,-3 1-109-16,-2 6-14 0,1 3-100 0,-2 3 64 16,2 4 15-16,-5 0-14 0,3 2 78 0,0 0 60 15,-2 0 21-15,3-5 15 0,-4-1 60 0,1 1-47 0,4-2-1 16,-4-1 0-16,4 3-51 0,-3-2-13 15,3 3-7-15,-1-3-6 0,3 0-12 0,0-2 8 0,-2-3-7 16,2 0 15-16,1-3 2 0,-1-3 19 0,1-3-3 0,-2-1-5 16,2 0 20-16,2-4-10 0,0 0-2 15,0 0 4-15,-1 0-13 0,-3-2-9 0,4-3 0 0,-1-3-2 16,-2 1-5-16,3-3 0 0,-2-1-2 0,2-5 1 16,-1-2 2-16,1-3 1 0,0-1 0 0,0-2-3 15,0-1 2-15,3-5-1 0,0 1 0 0,0-1-3 16,0-3-1-16,3-2 1 0,-1 0 1 0,3-1-3 15,-2 0 2-15,4 5 0 0,-4-4 7 0,4 5-1 16,1 0 4-16,-2 7-2 0,-1-1 2 0,1 5 0 16,4 2-1-16,-2 3-2 0,-2 1-2 15,1 2 1-15,2 3-3 0,1 2-6 0,-2 3-8 16,3 3 2-16,0 0-11 0,-1 6-13 0,7 2-12 0,-2 5-9 16,2 2-18-16,4 6-22 0,-7-1-4 15,3 5-5-15,-4 2-27 0,3 5-1 0,-8-7 2 0</inkml:trace>
  <inkml:trace contextRef="#ctx0" brushRef="#br0" timeOffset="73351.69">23196 15266 1070 0,'-1'1'65'0,"1"4"-62"0,0 0 11 0,0 1-43 15,-2 0-2-15,-4 4-2 0,1 1-36 0,5 1 24 16,0 3 56-16,-8 0-26 0,4 3 55 0,-1-4 7 16,2 6 7-16,1 2-7 0,1 3 7 0,-1-1-26 15,-3 0 2-15,-3 4 5 0,7 2-31 0,2 3 2 16,-2 0-13-16,1 3 6 0,1 0-5 0,1 4 4 15,1-1-5-15,5 5 6 0,-8-5-1 0,3 4 2 0,2-1 1 16,-4-1-1-16,3 3 0 0,0-3 0 0,-1 3 0 0,2-3 1 16,5 1-1-16,-10-1-2 15,3 0-5-15,-2 0-2 0,1-5-2 0,-2-1-19 0,0-2-7 0,0-2-3 16,0-1-22-16,2-5-27 0,-2 1-7 0,3-7-6 16,-3-1-30-16,-3 0 1 0,-1-6-11 0</inkml:trace>
  <inkml:trace contextRef="#ctx0" brushRef="#br0" timeOffset="74233.7">22415 15654 1064 0,'1'2'46'0,"-1"1"-40"0,0-1-4 16,2 1 2-16,2 0-91 0,4 5 30 15,2-3-29-15,-1 1 71 0,4 0 5 0,1 0-8 0,-1 2 81 16,1-1-4-16,0-1 7 0,-2 0 6 0,6 0-8 0,2 2-28 16,-3 0-5-16,7 2 3 0,3-1-28 15,0 0-2-15,4 1-3 0,-3-2-4 0,4 3 2 0,1-2 0 16,-3 1 2-16,4-1-5 0,-4-1 3 0,-1-2 0 15,2 4 0-15,2 1 1 0,-3-2 0 0,1 2 1 16,2 0-2-16,-3 0 1 0,8 3-1 0,0-1 1 16,-2-5 0-16,0 3 0 0,2 3 1 0,-2-5-1 15,-1 2-1-15,-1-1 0 0,1-1-2 0,-5 1 1 16,1 1 2-16,-1-3-6 0,-2-7 3 0,4 2 1 16,-2-3-3-16,-8-3 5 0,-2 3-1 0,5 0-1 15,2-5-1-15,-6 2 3 0,-6-3-2 0,7 1 0 16,-7 4 2-16,7-6-1 0,-7 3 0 0,1-7 1 15,3 0 0-15,-3 0 0 0,1 6 0 0,-3-6 2 16,0-2-2-16,2 2 1 0,-7-3 1 0,2 3 1 0,-3-1 0 16,-5 1 1-16,4-5 0 0,-4 0-4 0,-2 0 3 15,-1 4-1-15,2-7-2 0,-2 3-1 0,0-1 1 16,0 0-4-16,-3-2 1 0,-3 3 0 0,-1-1-3 16,-2-1 4-16,-1 4-2 0,6 0 1 0,-6 0-1 0,-2 3 1 15,-1 0 2-15,0 1 4 0,1 3 0 0,-4 2-1 16,0 0 5-16,1 2-2 0,-3 3 1 0,9 0-1 15,-7 3-2-15,0 2-1 0,7 3 3 0,6 3-2 16,-3 0-1-16,-4 4-2 0,-2 3 3 0,-4 2-1 16,8 5-1-16,5 1 1 0,-3 5 0 15,-2 4 3-15,0-1 2 0,6 2 0 0,2 2-1 0,2 0-1 16,-2 0 0-16,0-1 4 0,3 1-2 0,5-2-5 16,1 2 2-16,4-2-1 0,-1-1 5 0,6-1-1 15,-4-2-3-15,5-4-1 0,-2-3 0 0,-3-1 3 16,10-4-3-16,-10-2 2 0,10-4-4 0,-6-1 3 15,4-4-1-15,2-1 1 0,-2-3-1 16,0-2 1-16,-1 0 0 0,2-2 3 0,-4-2 0 0,0-4-3 16,-3 0 3-16,-2-1-3 0,0-2 1 0,0-3 4 15,-1-1-3-15,-4-3-2 0,2 0-2 0,-1-3 3 0,-3 0-1 16,3-3 0-16,-1-2 2 16,-4-4-6-16,3-3 3 0,-5 2 0 0,2-1 3 0,0 3-4 0,-1-3 1 15,-2 6 0-15,1-1-2 0,0 2 5 0,2 8-3 0,-4-2 1 16,1 0-1-16,3 2 2 0,-5 3 1 0,0 0 0 15,3 7-1-15,-3 0 0 0,0-5-1 0,1 9-1 16,1 0-2-16,0 0 2 0,4 5-3 0,2 6-1 16,-2-2-1-16,3 2 2 0,-1 8-1 0,2-5 1 15,2 8 2-15,2 8-4 0,-1 3 2 0,-2 2-2 16,3 4 0-16,2 8 2 0,4 2-3 0,-4 8 2 16,9 1-8-16,-1 2-3 0,1 6 0 0,3 6-78 15,-2 0-60-15,0 1 74 0,1-3 77 0,1-7-80 16</inkml:trace>
  <inkml:trace contextRef="#ctx0" brushRef="#br0" timeOffset="75385">16469 17223 755 0,'-7'0'107'0,"-4"0"-25"0,10 0 0 0,-5-2-17 16,1 2-27-16,5-2-10 0,-3 2-18 0,3-1 8 15,-2-2 3-15,2 1-1 0,0 2 9 0,-8 0 12 16,8-1 3-16,0 1 4 0,0 0 11 0,-1 0-5 15,-7-4-4-15,6 4 0 0,2 0-8 0,0 0-16 16,-1 4-5-16,-4-1 0 0,-3 3-18 0,5 2-3 16,3 3-1-16,-6 1-8 0,2 6-2 0,-3 5-5 0,3 6 3 15,4 5 2-15,0 7-6 0,-1 2 1 0,-7 9-1 16,2 4 4-16,-5 4 1 0,6 6 0 0,-3 3-8 16,-4 2 4-16,7 3-2 0,-3 3 4 0,6-3 2 15,2-2-6-15,-4-4 7 0,4-4 3 0,0-5 3 16,-3-3-2-16,-2-9 4 0,5-1-6 0,0-3-3 15,-5-4 0-15,5-1-9 0,0-5-4 0,0-4 0 0,3-10 3 16,0 0-6-16,-4-6 8 0,2-2-4 0,6-5 5 16,-3-3 5-16,-4 2-2 0,0-5-3 0,0-3 3 15,0-2-4-15,0 0 3 0,-4-7 4 0,-3-10-5 16,4-3 5-16,-8-8-3 0,7-4 5 0,-3-2 1 16,4-7-2-16,-5-1 3 0,8-5 1 0,-4 2-4 15,0-5 5-15,4 3-2 0,2-5 0 0,0-4 1 16,-4 0-2-16,2-1-1 0,0 1-1 15,3-3-2-15,5 1-1 0,0 1-5 0,-2 1-1 16,7 8 1-16,2-3-6 0,3 3 0 0,2-2-3 0,5 6 4 16,2-3-1-16,0 7 8 0,7 4-1 15,-4 0-1-15,5 6 9 0,-2 4 1 0,3 6 2 0,2-1 0 0,1 9 1 16,-3 0 5-16,4 1-1 0,4 7 1 16,-5-1 3-16,0 2-1 0,2 5 3 0,8 3-1 0,-5 2 0 15,5 4 3-15,1 4-1 0,-7 2-1 0,2 9 1 16,-4-1 3-16,-3 4 6 0,-8 1 2 0,-5 0 2 0,-3 5 14 15,-9-2 2-15,-2-1 3 0,-5 0 15 0,0-2-3 16,-6 5 1-16,-3 1 0 0,-5 1-3 0,0-6-9 16,-6 6-5-16,-2 1 1 0,-6-2-13 0,0 4-9 15,-9-4-1-15,-4-1 1 0,-1 3-10 0,-2-3 3 16,-1-3 0-16,-5 0 0 0,8-2 4 0,-7-3-4 16,4-3-4-16,0-5-3 0,-1-3-6 0,1 0-15 15,-3-2-6-15,2-4-1 0,-2-5-18 0,2 2-9 16,4-2-6-16,0-5-6 0,6-1-12 0,2-5-41 15,1-5 85-15,4-3-37 0,2-3 75 0</inkml:trace>
  <inkml:trace contextRef="#ctx0" brushRef="#br0" timeOffset="76117">17804 17353 229 0,'2'-3'2'15,"2"-3"-2"-15,4-1-17 0,-3 1 5 0,3-2-5 16,-2-1-9-16,4-2 17 0,-2 1 9 0,-2 2 4 16,-3 1 23-16,2 0 24 0,-2 1 13 15,-3 0-6-15,0-1 32 0,1 3-17 0,-1 1 0 16,-1 1 3-16,-1 2-19 0,-4-2-13 0,1 1-9 0,5-1-3 16,-4 4-14-16,-4-2-6 0,3-3 0 0,-3 0-1 15,5-4-4-15,-3 3 6 0,-1 0-1 16,-2 1-2-16,-1-3 6 0,6 0-2 0,-4 3-2 0,-6-1 3 15,1 1-6-15,1 2-3 0,4-1 2 0,-5 2-2 0,-3 0-3 16,1 3-2-16,-1 0-1 0,3 2 3 0,2 0-2 16,-3-2 0-16,-2 5-1 0,-2-2-1 0,2-1 0 0,2 3 2 15,1 1-1-15,-4-3 0 0,-1 4 3 0,11 4 2 16,-9-1-7-16,8 6 5 0,-1-5-2 0,-1 3-2 16,2 0 1-16,2 7-6 0,1-1 0 0,-3 3-3 15,5 0 4-15,0-2-3 0,-2 6 1 0,5-3 1 16,4 2 0-16,-3 0 0 0,2-1 3 0,5-3 2 15,-3 0-2-15,4-1 0 0,2-2 1 0,2 0 0 16,-5-5-4-16,4-1 4 0,-2-2-4 0,1-4 0 16,3-2 1-16,0-1-2 0,2 1 0 0,-2-5 3 15,6-3 0-15,-2 0 1 0,4-3 1 0,-2-1 1 16,-1-3-1-16,-2-4 2 0,4 0-1 0,-4-3 1 16,0 2 3-16,1-6-3 0,-3-1 3 0,4 2 2 15,-6-5 0-15,1 0-1 0,-1-3 1 0,-1 0 0 16,-1-1-2-16,-1 3 4 0,-1-5-4 0,2 2 0 0,-6 0-1 15,3 5 2-15,-4 1-1 0,3 2 4 0,-6 4 1 0,-1 3 3 16,2 5 5-16,-2 6 6 0,3-3 3 16,-3 1-2-16,0 5 9 0,0 4-5 0,3 4-2 0,0 1-1 15,-1 10-6-15,3 0-5 0,2 7-5 0,-2 2 2 16,3 1-8-16,-2 7-3 0,2-1-1 0,2 1-4 16,-2-1-5-16,1 3-29 0,2-4-5 0,0 3-5 15,0-1-32-15,0-7-31 0,-3-6-22 0,6 3 29 16,-1-7 107-16,5-8-85 0</inkml:trace>
  <inkml:trace contextRef="#ctx0" brushRef="#br0" timeOffset="76434.07">18827 16726 818 0,'-8'4'132'0,"0"-1"-40"15,3 4 1-15,0 1-35 0,-1-1-31 0,3 1-17 0,-3 8-33 16,3-2 5-16,1 7-1 0,-1 4 0 0,1 2 6 16,2-2 11-16,-3 8 3 0,2 4 3 0,1 1 11 0,0 2-8 15,0 2 3-15,0 7-1 16,7 4-6-16,-3-1-3 0,2 3-7 0,-1 5-2 0,4-2-5 0,-3 4-4 15,4 0-1-15,-2-5 2 0,-4-5-5 0,3 0 9 16,-1-3 2-16,3-7-5 0,-6-1 11 0,2-6-27 16,2-4-13-16,-3-4 1 0,4 0-36 0,-5-4-33 15,0-4-9-15,4-10 13 0,-3-5 110 0,6-4-91 16</inkml:trace>
  <inkml:trace contextRef="#ctx0" brushRef="#br0" timeOffset="76767.08">18054 17089 1036 0,'-3'0'85'0,"3"1"-78"0,0-1-49 0,0 2 83 15,8 0-147-15,1-1 35 0,2 1-30 0,4-1 3 16,5 1 27-16,-1 3 49 0,3-2 15 0,2 1 12 16,2 1 51-16,-2-2-8 0,3 4 3 0,-1-4 2 15,1 3-8-15,8-1-18 0,1 1-4 0,2 0-4 16,3-2-16-16,3-1-3 0,4-3-5 0,1 1 1 16,1-1-3-16,-4-1-16 0,1-1-8 15,4-3 6-15,-11 2-18 0,1-2-2 0,3 2-2 16,0 0-8-16,-6-2 2 0,3 2-1 0,2-1-2 15,-6-1-1-15,3 0-3 0,1 0-16 0,-7-1 52 0,-2-2-30 16,5 0 54-16</inkml:trace>
  <inkml:trace contextRef="#ctx0" brushRef="#br0" timeOffset="77434.08">19572 16608 490 0,'-3'4'212'0,"-2"7"-76"0,5-3 1 0,-1 2-58 16,1 5-73-16,1 3-11 0,4-1-60 0,-3 7 37 15,1-4 3-15,-3 2-5 0,0 2 46 0,1-1 20 16,-1-2 4-16,0-1-1 0,2 1 20 0,-1 1-26 16,-4 0 0-16,3 1-2 0,2 1-26 0,-2 1-5 15,0 0-9-15,-3 0 1 0,1 4-7 0,4-4 4 16,-2 1 2-16,1 0-5 0,1 0 6 0,4 3 4 16,-6-6 2-16,0-1 0 0,0-1 3 0,-5-2 1 0,2-2-2 15,2 0 1-15,-1-3-1 0,-7 1-5 16,9-1 1-16,0-2 1 0,1-1-5 0,6-1-5 0,-7-2 1 15,0-2-2-15,1 0-5 0,1 0 2 0,-2-4-4 16,1 0 1-16,-2-1 1 0,1 2 6 0,0-1 2 16,1-2-1-16,-1 0 7 0,0 0 5 0,2 0 5 15,-2 0 4-15,0 0 5 0,0 0 3 0,1 0 1 0,-1 0 1 16,0-6 2-16,5 2 0 0,-5-2 0 16,7-5-4-16,-7 3 0 0,1-4-6 0,2-2 0 0,2-5 1 15,-5 6-7-15,2-4-2 0,1-5-3 16,-5 3 0-16,4-6-2 0,2 1 2 0,0 2-4 15,-1-1 2-15,-3-3-1 0,0 1 0 0,1 3 1 0,7 0 2 16,-5 0-2-16,-1 6 0 0,-2-1 2 0,9 3-1 16,-1 1 1-16,8 2-2 0,-11 0-1 0,2 2 3 15,3 1-1-15,6 2-1 0,-2-1 1 0,-11 1-2 16,8 3 3-16,-6-2 6 0,7 4 1 0,4 1-4 16,-3 1 7-16,-4 2-2 0,8 2 4 15,2 3 1-15,0 1-2 0,3 2-3 0,5 5 0 0,-4 0 6 16,3 4-2-16,0 2 0 0,1 7 1 0,3-1-1 0,-5 0 5 15,3 5-1-15,-2 4 0 0,2 3-3 0,-3 0 2 16,-1 4-1-16,-1-2-4 0,2 4 3 16,-4 0-2-16,-1-1-8 0,2 2-6 0,-4-1-26 0,-1 4-10 0,0-1 2 15,2 8-29-15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1:03:17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3174 13363 35 0,'-3'-2'24'0,"3"5"-8"0,-2-3-1 0,1 0-11 16,-1-1-9-16,-1-3-4 0,3 4-12 0,0 2 9 16,0-2-2-16,0 2-2 0,0-2 9 0,0 0-1 15,0 4 7-15,0-2 1 0,0-1 0 0,-2-1 0 16,1 0 1-16,-1 0 0 0,-3-3 0 0,2 0 9 16,2 2 0-16,-2-4 1 0,3 3 7 0,-2-1-1 15,0-2-3-15,1-1 5 0,-2 1-5 0,3 4 1 16,-3-7-1-16,1 3-1 0,0 2 2 0,2 2-7 15,0-1 7-15,-3-3-2 0,3 5-2 0,0 0 1 16,0 0-2-16,-3-1-3 0,3-1 2 0,-2 2-1 0,1-1-3 16,1-1 2-16,-3 0-1 0,3 2-3 0,0 0 3 15,0 0-2-15,0 0 0 0,0 0 1 0,0 0-1 0,0 0-2 16,0 0 1-16,0 0 1 0,0 0 2 0,0 0-1 16,-3 5 0-16,3-3 2 0,0 2 0 0,0-2 2 15,0-2-2-15,0 0 1 0,0 0-5 0,0 0 2 16,0 0-3-16,0 0-1 0,3-6-1 15,-2 6 2-15,2 0-2 0,4 1 2 0,-4-1-2 0,2 0-1 16,3 2 1-16,-1-2 0 0,-2 0 0 0,5 0-2 16,-3 0 0-16,1-2 1 0,3 2 2 0,-3-1-1 15,2-2 1-15,-1 3-3 0,4-5 2 0,-4 3 0 16,0 1-1-16,2-1 0 0,0 2 0 0,1-3-2 16,-3 1 2-16,0 2 2 0,1 2-3 0,1 1 2 15,1-3 0-15,-2 0 0 0,-2 0 2 0,3 0-2 16,1 0 0-16,-1 2 1 0,0-2 1 0,2-2-1 15,1 5 1-15,-4-1-2 0,1-2 0 0,-4 0 3 0,0 0-3 16,1 1 0-16,1 3-2 0,-3-3 2 16,-4-1-1-16,6 0 3 0,0 3 1 0,-2 0-2 15,2 4 4-15,1-1-4 0,-3-1 1 0,4-1 2 0,-5 1-4 0,4 5 0 16,-1-7-2-16,-3 0-1 0,6 2 1 16,-8-4 2-16,6 4-4 0,4 1 4 0,1 0 0 0,-5-4 0 15,4 1 3-15,0-1-4 0,-2 1 1 0,3 0 0 16,-6-3 1-16,1-3-1 0,2 3 0 0,-1 0 1 15,2 1 0-15,-2-1 0 0,-1-3-1 0,2 2 2 16,0-1-1-16,0 1-1 0,-3-4-1 0,0 2 0 16,1-4-1-16,-4 3-4 0,4 2-2 0,-6-4-33 15,7 3-12-15,-7-2 25 0,6 5 28 0,-4-3-31 16</inkml:trace>
  <inkml:trace contextRef="#ctx0" brushRef="#br0" timeOffset="34431.31">11968 13739 217 0,'-7'-4'-17'0,"3"1"9"0,-2-1 2 15,3-1-10-15,-5 0 30 0,5-1 1 0,0 1-3 0,-4-1 4 16,3 1-3-16,1 0 3 0,-4 1 1 0,4-3 3 15,-2 3 3-15,-1-1 0 0,1 0 3 0,-1 0 0 16,1 1 4-16,-2-1-2 0,2 0 2 0,0 1-3 16,-1-1-3-16,1 2 3 0,-3-2-5 0,4 2-4 15,-4 0 0-15,3 0 0 0,-3-1-5 0,-1 3 1 16,4-1-1-16,0 1 0 0,-3 1-1 0,5 0-5 16,-5 0 2-16,4 0-1 0,-7 0-5 0,6 1 3 15,-3 1-2-15,-1-1 0 0,2 1 2 0,-7 0-3 16,5 1 3-16,-2-2-1 0,3 2-3 0,-2 1-1 15,-1-1-1-15,5 0 1 0,0 0-1 0,6 0-3 16,-11 2 1-16,11-2 0 0,0 0 0 0,-3 0 0 16,3 0-1-16,-7 1 2 0,4-1 0 0,-9-2 1 15,12 2 1-15,-2-1-2 0,-4 0 1 0,9 1 2 0,-3-2-1 16,-5 1 1-16,2 1-2 0,8-1 2 0,-1-1-1 16,-2 1 1-16,0-1-1 0,-2 1 0 0,0-1 0 0,1 1 4 15,9-2-1-15,-9 3-4 0,7-1 0 0,-8 1 1 16,0 0-1-16,3-1 0 0,0 1 2 0,1 0-3 15,2 0 4-15,-5 0-2 0,-1 0 2 0,8 1-3 16,-1-1 0-16,-4 0 2 0,5 0-2 0,1 2 0 16,-6-1 0-16,3 0-1 0,5-1-1 0,-1 0 3 15,-7 0-2-15,6 0 0 0,-4-1-1 0,3-1 3 16,1 4 1-16,-5-2-2 0,3 0 1 0,-3 0 0 16,2 1 0-16,2-1-1 0,-2 1 3 0,0 0-5 15,-1-1 2-15,5-2-1 0,-3 2 1 0,-2 2-1 16,3-2 0-16,-2-1 1 0,4 3 0 0,-1-2 1 15,-1 0 1-15,1 0-2 0,1 0 1 0,-2-3-1 16,1 5 0-16,1-2-2 0,1-1 0 16,-3 2 1-16,3-2 0 0,0 3 1 0,0-2 0 0,0 3-2 15,-4-6 2-15,4 6 0 0,-1-2 0 0,-1-3 0 0,-2 1 0 16,0-1 2-16,0 1 0 0,2-2-2 16,-1 3 2-16,-3-3-1 0,4 2 0 0,-6-4 2 0,4 2-3 0,2 3 0 15,2 0 2-15,-8-3-1 0,8 5 0 0,-1-5 0 16,-4 5-1-16,7 1 1 0,-4-3-1 0,0-1 0 15,4-1 0-15,-2 4 1 0,-5-5-1 0,8 5 0 16,-1-5 1-16,-3 0-1 0,2 0 0 0,-2 0 0 16,-1 0 0-16,0 0 0 0,4 3 0 0,-2-8 0 15,-6 7-1-15,7-2 2 0,-1 0-1 0,-3 4 2 16,-2 0-1-16,5-4-1 0,-1 1 2 0,-4 5-1 16,13-7 1-16,-13 1 0 0,4 1-2 0,6-1-1 15,-4-1 2-15,-2 2-1 0,1-1 0 0,1 0-1 16,-6 4-1-16,7-3 3 0,-2-2-1 0,2-1 3 15,-2 2-3-15,3-5 0 0,0 4 1 0,0-4 1 16,2 2 0-16,-2-2-1 0,0 2-1 0,-1-3-1 16,1 1 2-16,-2 3 1 0,3-2-1 0,-3-1-1 0,1 2 1 15,-1-2 0-15,1 5 0 0,-5-1 2 0,0-3-1 16,1 1-2-16,-3 0 2 0,2 3 3 0,2-1-3 16,-6 1 4-16,4 0-2 0,-1 1 0 0,2 4 1 0,-4-4 2 15,4 6-1-15,1-4-1 0,-6 0 2 0,6 3 2 16,-5 1 2-16,4 0-2 0,0 0 2 0,-7-4-2 15,3 3 1-15,3 2 1 0,4 1-1 0,-7-1-2 16,4-1 1-16,-7-3 0 0,7 3 1 0,-2-1-2 16,-1-1 1-16,0 2-2 0,2-2 1 0,3 6 0 15,-6-5-2-15,4 2-1 0,-2-1-1 0,2 2 0 16,-3-3-1-16,1-1 3 0,2 3-2 0,-4-3 1 16,1 1 0-16,-3-1 1 0,7 1 0 0,1 2 1 15,0 1-2-15,-5-4 1 0,-1 1-2 0,2 1 2 16,3-1-3-16,-2 0 2 0,0 0 0 0,1-1-3 15,-1 3 0-15,1-2 0 0,4 4 0 0,-4-4 3 16,1 2-3-16,2 1-1 0,4 1 0 0,-8-2 1 16,1-2-2-16,4 3 2 0,-4-4-2 0,-1 1 0 15,0 1-1-15,2-3 2 0,-4 1 1 0,5 1 0 0,-3-1 0 0,-2 0-1 16,4 0 1-16,-4-4 3 0,3 5-3 0,-1-1 3 16,-3-3-3-16,4 2 1 0,-6-2 1 0,5 0 1 15,-5-1-2-15,1 1 3 0,2-1-3 0,-3 1 1 16,0-1 1-16,-1-1-1 0,2 2 0 0,0 0-2 15,-3-2 0-15,1 0 1 0,-1 1-3 0,4-1 1 16,-2 2-1-16,-1-2 0 0,1 0 0 0,-3 0 0 16,5 1-1-16,-2-1 4 0,-2 0-2 0,4 0-3 15,1 0 2-15,-2 0-2 0,2 0 0 0,-1 0 1 16,1-1 0-16,0-1-4 0,4 1 3 0,-6-3-2 16,6 3 4-16,-2-2-2 0,1-2 1 0,2 2-1 15,2 0 2-15,-2-2-5 0,0 0 3 0,-4 1 2 16,6-1-2-16,-5 0 0 0,1-1 0 0,1 0 1 15,-2 1-2-15,4-3 4 0,-2 0-1 0,4 0-1 16,-3-1-1-16,5-1 1 0,-7-1-1 0,7 2 2 16,1 1-3-16,4-1 3 0,-7-2-2 0,1 1 1 0,6 2 2 15,-5-1-2-15,4 1 1 0,-7-1 1 0,-2 1 0 16,0-2 0-16,1 6 0 0,-1-3 1 0,0 4-2 16,-3-2 3-16,0 1-2 0,1-3-1 0,-4 0 2 0,3 3-1 15,1 0 0-15,-4-6 0 0,5 2 3 0,-4 2-4 16,5 0 1-16,0 4 0 0,0-1-1 0,0-2 0 15,2 2 0-15,-6 3 0 0,6-6 0 0,-2 4-2 16,-2-2 2-16,4-1 0 0,-2 0 0 0,0 5 0 16,-2-5 0-16,2-1 47 0,-1 5-54 0,1-6 6 15,-3 4 10-15,1 0-11 0,1-3 4 0,-6 1 11 16,6-1-38-16,-1 3-6 0,-2-2 31 0,2 3 0 16,2-1 0-16,0 3-1 0,-3-1 0 0,4 1 2 15,-1 0 2-15,-1 0-3 0,-1 0 3 0,-4-4-2 16,3 4 1-16,0 0-1 0,4-1 1 0,-4 1-3 15,-1 0 1-15,0 1 0 0,4-1-1 0,2 2 0 16,-5-2-1-16,-2 2 1 0,4-1 0 0,-1 1-1 16,0 1 2-16,6-2 0 0,-6 4 2 0,2-2-4 0,-3 2 1 15,5-5 1-15,-6 5 0 0,3-1 1 0,1 0-1 0,1 0 1 16,-2 1-1-16,4-2 2 0,-1 2-1 0,2-2-2 16,1 2 1-16,-2-5 1 0,-1 3-2 0,1 2 1 15,0 2-2-15,-1 3 1 0,2-5 0 0,3 2 1 16,-4 0-4-16,0-1 4 0,0 2-1 0,2-2-1 15,1-3 2-15,-1-1-1 0,-2 6 1 0,2 0-1 16,3 1 0-16,-4 1 1 0,0-4 0 0,2 0 0 16,-1 4 0-16,-1-1 0 0,0-3 1 0,-3 1 0 15,7-3 0-15,0 3 0 0,-5-1 0 0,6 0-1 16,-2-1 2-16,-6 0-2 0,4-1 1 0,5-1 0 16,-9 4-1-16,-6-6 0 0,12 3 0 0,-9 2 0 15,4-5-1-15,6 3 1 0,-4-3 0 0,-4 1 0 16,3-1 1-16,2 1-1 0,-5-2 0 0,0 0 2 15,3 1 0-15,-4-1-1 0,-2 0 1 0,3 0 0 16,-2-1-1-16,2 1 3 0,-1 0-3 0,-4 0 0 16,3 0 1-16,-2-2-2 0,0 2 2 0,-2 0-1 15,3 0 0-15,-3-1 0 0,3 1 1 0,-4 1-1 0,3-1 1 0,-3 0-1 16,4 0-1-16,-3 0-1 0,3 0 1 16,-2 0 0-16,2 0-2 0,-2 0 0 0,4 0-1 0,-1 2 3 15,-3-2 0-15,4 0 0 0,-1 0-1 0,-1-3 1 16,0 1 0-16,1 1 0 0,-2 1 0 0,2-4-2 15,1 4 0-15,-2-1 2 0,4-1-2 0,-1 2 0 16,2 0 1-16,-1 0-2 0,2-1 1 0,5 1 1 16,-6 0-2-16,3-3 1 0,-2 3 0 15,2 0-2-15,2 0 2 0,-2 0 0 0,1-4 2 0,-6 3-2 16,13-1 0-16,-10 1-1 0,5-3 1 0,-2 1 4 16,-7-1-2-16,-1-3 0 0,10 6-2 0,-5-2 2 15,-1-1 0-15,3 3 1 0,-1-1-1 0,1 2-1 16,3 0 0-16,1 2 1 0,-4-2 0 0,-2 0-1 15,2 0-1-15,1-2 2 0,-1 2 0 0,-2 0 0 0,0-4 0 16,2 0 0-16,1 1 1 0,-2-1-1 16,-1 0-1-16,-2 3 1 0,2-4 0 0,-1 2 3 0,-2 3 0 0,2-2-1 15,-2 1-1-15,1 1 2 0,-2-2-2 0,1 1 0 16,-2-1-1-16,5-1 0 0,-3 0 0 0,0 0 1 16,2 1-2-16,-1-4 0 0,-4 4-1 0,5-1 4 15,-2-2 1-15,-5-1-3 0,-1 3 3 0,6-2-3 16,0-1 5-16,-9 3-4 0,10-3 0 0,-1 2 3 15,-6 1-2-15,6 2 0 0,0-4 2 0,-6 2 45 16,2 0-52-16,3 3 3 0,-4-2 12 0,-4-3-16 16,7 4 7-16,1-2 8 0,-7-1-37 0,3 1-3 15,0 0 28-15,1 2 1 0,0-4 0 0,6 3 1 16,-5-4-2-16,-3 6 1 0,4 0 0 0,2 0 0 16,-5 0 0-16,5 0-1 0,-1 2 1 0,-5-2-1 15,2 4 2-15,3-2-1 0,-2-2-1 0,3 0 0 16,-5 0-2-16,3 1 3 0,1-1-2 0,-1 2 2 15,1-2-1-15,1 0 0 0,1 0 1 0,-1 2-2 0,4-1 3 16,-3-1-1-16,2 0-1 0,4 0 0 16,-7 3-3-16,6-3 4 0,-3 0-1 0,0 0 3 0,0-1 0 15,1-2-3-15,-3 3 1 0,4 1 0 0,0-1-1 16,-2 2 1-16,-2 1-4 0,1 0 1 0,1 3 1 16,0-1 0-16,0-2 1 0,7-4 0 0,-13 5 1 0,9-2 2 15,-4-2 0-15,4 0-2 0,-1 0 0 0,2 2 1 16,-2-2-1-16,-5 3 0 0,13-3-1 0,-7 0 0 15,0 1 1-15,2 2-1 0,-3-4 0 0,0 1 2 16,4 1 0-16,-2 3-1 0,-3-4 0 0,3-2 1 16,-3 4 0-16,3-2-1 0,-1 1 4 15,-3-4-5-15,-1 1 1 0,-1-2 2 0,1 4-3 0,-1 1 4 16,-1-5-2-16,-1 0-1 0,1 4 0 0,0 4 0 16,0-3-1-16,0 1 1 0,-3-2 1 0,0-3-2 15,3 3 2-15,-5 3 0 0,2-3 0 0,-4-3 0 16,4 3 1-16,-3-4 0 0,3 6-2 0,-5 1 0 15,5 0 1-15,-3-1 0 0,3-2-1 0,-4 3 2 16,6-1-2-16,-6 2 0 0,3-2 1 0,-3-1 0 16,4 3 0-16,-3-1 0 0,6-2 2 0,-3-1-4 15,-2 2 1-15,5 1 1 0,0-1-1 0,-5-1 0 0,4-1 0 16,-1 0-1-16,-2 6 1 0,-1-1 0 0,-1-3 0 0,6-1-1 16,-3 1 0-16,-4 3 1 0,7-5 0 0,-3 3 0 15,2-3 0-15,8 0-1 0,-5-2 1 0,0 2 1 16,-1 0-1-16,5-1 3 0,1 1-2 0,-9-2-1 15,4 2 1-15,-1 0-1 0,1 0-2 0,-2-3 0 16,2 3 2-16,-1 0-1 0,-4 0 1 0,9 0 2 16,-6-2-2-16,2 2 2 0,-5-1 1 0,4 1-2 15,-2-5-1-15,2 5 2 0,-2-2-3 0,-4-1 1 16,5 3-2-16,-3-1 2 0,-2 1 2 0,5 0-2 16,-3 1 0-16,-3 2 1 0,4 2-1 0,-2-5-1 15,2 2 5-15,-3-1-6 0,2-1 2 0,2-1-1 16,-4-1 0-16,3-3 1 0,1 2 0 0,-4 2 0 15,4-1-4-15,-1-1 4 0,-1 3 0 0,1-3-1 0,1 3-2 16,-2-5 3-16,-1 4-1 0,4-1 1 16,-1-1 0-16,-4 3-3 0,4-5 3 0,2 4 0 0,-2 1 0 15,-4 0 1-15,5-2-1 0,2-3 0 0,-4 5 1 0,0 0 0 16,2-1 0-16,-1 1-2 0,-1 0 1 0,-1-2 0 16,0 2 0-16,-6 6 0 0,9-9 1 0,-7 2-2 15,4 1 2-15,-8 4 1 0,2-4-2 0,6 2 0 16,-7-4 0-16,2 1 0 0,-3 6 2 0,10-7-3 15,-7 2 1-15,6 0 2 0,-1 0-2 0,-3 2 0 16,-2-2 0-16,2-4 0 0,-2 4-2 0,5 2 2 16,1 1-1-16,-6-4 0 0,-3-1 1 0,10 2 1 15,1 5 1-15,-3-2-2 0,0-3 0 0,-1 0 0 16,-2 0 0-16,5 0-1 0,-3 0 0 0,0-3-1 16,-1 1 2-16,4 2 0 0,-1-1 3 0,-3-1-3 15,1-3 0-15,-1 2 0 0,3 3 0 0,2-1 0 16,0-1-1-16,-6 2 1 0,8 0-4 0,-2 0 3 15,0 2-1-15,3 4 2 0,-5-6 0 0,-1 0 0 0,2-3 0 16,1 3-3-16,-5-3 2 0,3 3 1 16,2-4 0-16,-3-2-1 0,-2 5 1 0,4-1 0 0,-4 4 2 15,2-2 0-15,-2 1 0 0,1-2-1 0,-4 1 1 0,3 1 0 16,-1 2-1-16,-2 0-1 0,3-6 0 0,-3 2 0 16,2-4 1-16,1 5-1 0,-3-2-1 0,4 2-1 15,-2-3 0-15,2-3 2 0,-2 6-4 0,5 0 2 16,-4 0 0-16,3 0 1 0,2-3 1 0,-3 1-2 15,2 2 1-15,1 2 0 0,1-2-1 0,-1 0 2 16,-1-2 3-16,-4 1-4 0,3 1 2 0,-2 4 0 16,0-1 1-16,5-3 2 0,-8 0-2 0,6 0 0 15,-6 0 0-15,6-1-1 0,-7 1 0 0,6-3 1 16,-5 1-2-16,2 1 1 0,-1 1-1 0,-4 1 2 16,2-1-1-16,-3 3 2 0,3-3 0 0,-3 0-1 15,8-1 0-15,-1-1 4 0,-7 1-1 0,1-1-4 16,-1 0 0-16,0-1 1 0,5 0-1 0,1 3 2 15,-11 0-3-15,-1 3-2 0,5-1 2 0,1-2 0 16,0 0 0-16,1-2 0 0,-7 5-1 0,4-3-1 16,2 0 2-16,7-3 0 0,-6 0-1 0,-1 6 0 0,0-3 0 15,0 0-1-15,6 0 0 0,-6 0 4 0,4 0-3 0,0-3 0 16,-4 3 1-16,0 0 0 0,0 0 3 0,0 0-1 16,0 0-1-16,0 0-3 0,5 0 2 0,-5 0 4 15,0 0-4-15,6 0 0 0,-6 0 0 0,0 0 0 16,0 0 2-16,2-3-2 0,-2 3-1 0,0 0 1 15,0 0-2-15,1-3 1 0,3 3 1 0,0 0-4 16,-4 0 4-16,0 0 0 0,-8-3 0 0,7 0 0 16,1 3 0-16,0 0 1 0,-2 0-3 0,1 4 2 15,1-4 2-15,3 2-3 0,-2-2 0 0,-1 0 2 16,-1-3-2-16,1 3 0 0,0 0 1 0,0-3-3 16,-3-1 3-16,-2 0-1 0,3 2-2 0,2 2 1 15,8 0-2-15,-9-3 2 0,1 0 0 0,0 1 0 16,0 1 1-16,6 4-2 0,-4-3 1 0,-2 0 2 15,3-5-3-15,1 5 1 0,-4 0-2 0,0 0-1 16,0 2 1-16,4-1 0 0,2-2 0 0,-5 1 2 16,-1 0 0-16,0 1-1 0,4-2 1 0,-3 1-1 0,-1-3 1 15,-1 3 2-15,1 3 1 0,3-3-4 0,-3-2 3 0,0 2 1 16,0 0 1-16,0 0-1 0,3 2 0 0,-3-2-1 16,0 0 0-16,0 0 1 0,0 0-1 0,0 0 0 15,0 0 0-15,2 0-3 0,-1-5 1 0,1 5 1 16,-2 2 1-16,1-1-2 0,7-1 0 0,-9 0-1 15,2 2 3-15,-1 1-1 0,2 2-1 0,2-2-2 16,-2-3 1-16,0 0 3 0,1 0 0 0,-2 0-2 16,7 3 0-16,-3-3-1 0,-4-2 1 0,1 1 3 15,0 1 1-15,4 1-5 0,-6-1 3 0,6-3 1 16,-6 2 2-16,3 1 0 0,0 0-2 0,-3 0-1 16,7-5 0-16,1 0 1 0,-2 5-2 0,-6 0 1 15,8 0 0-15,-8 2-1 0,3-1 1 0,5 2 1 16,-8 2-2-16,0-2 3 0,0-1-1 0,0-2 1 15,1 3 0-15,1-3 1 0,1-3-1 0,-3 3 2 0,0 0-1 16,0 0 0-16,2 3 1 0,-1-3-1 16,2 0 0-16,-1 2-1 0,-2 2 0 0,0-4 3 0,0 0-3 15,1 0 3-15,-1 0 0 0,0 0 0 0,2 0 5 0,1 2-3 16,-3-2 1-16,2 0-2 0,-2 0 4 0,3 0-1 16,-3-3-2-16,1-2 2 0,-1 5-2 0,0 0 1 15,-1-2-1-15,-5-1-1 0,2 5-3 0,4-1 4 16,2 1-4-16,-4 0 1 0,2-2 0 0,0 0-1 15,4 3 2-15,-1-3-4 0,-3 0 5 0,0 0-2 16,0 0 0-16,0-3 1 0,3 3 2 0,-2 0-4 16,3 4 4-16,-4-4 0 0,0 0-4 0,0 3 6 15,-2-3-3-15,0 0-3 0,2 0 1 0,-6-1 0 16,1-5-1-16,5 4-1 0,0-1 1 0,2 1-3 16,1 4 0-16,-3-4 3 0,0-1-1 0,2 0-2 15,-2 3 1-15,-2 0 0 0,2-2-1 0,0-2 5 16,-1 1-3-16,1 3-1 0,1-5-3 0,-1 3 2 15,6-2 0-15,-6 4-1 0,-1-4-1 0,2 0-1 16,1-1 2-16,-2 0-6 0,0 4 7 0,0-6-3 16,2 4 0-16,6-3 0 0,-8 3 1 0,0-2-5 0,1-3 4 0,5-1 2 15,2 1-2-15,-5-1 0 0,4-4 2 0,-3 3 1 16,6-4-1-16,-2 3 2 0,0 2 1 0,-4-4-1 16,3 5-1-16,-3 1 1 0,4-1-1 0,-5 0 0 15,0 0 0-15,-1 0-1 0,1 3 0 0,0-4 1 16,-3 3 2-16,3-2-2 0,-3 0 1 0,2 0 0 15,0 2 0-15,2-2 3 0,-4 0-2 0,0 0 3 16,0 2 0-16,0-2-3 0,0 0 2 0,0 0-1 16,-4 0 0-16,0 1 4 0,1-1-5 0,2-2 1 15,-4 2-2-15,-1 1 3 0,3-3 0 0,-7-1 0 16,1 2 1-16,2 1-2 0,-2-2 1 0,-2-1 0 16,-3 0 0-16,4 2 0 0,3-2-1 0,-3 3 1 15,-3-3-4-15,6 0 4 0,-1 2 0 0,-2-1-5 16,-1-1 1-16,5 0-1 0,-7 0-2 0,4-2 0 15,0 7 0-15,-7-6-2 0,2 4 3 0,4-2 2 0,1 4 1 16,-4-3-3-16,5-2 3 0,-4 3-2 16,2 0 1-16,2 0 0 0,5 2-3 0,-8-2 3 0,3-2-1 15,-1 1 1-15,4 6 1 0,-3-3-1 0,-3-1 0 0,5 1 4 16,-10-4-4-16,9 3 0 0,-5-1-1 0,3 5 1 16,-2-7 0-16,2 4 0 0,-4-2 0 0,4 3 1 15,-1 2 1-15,4 0 1 0,-4 0 0 0,-1 0 0 16,4 0 2-16,0 4 0 0,-1-1 1 0,2-3-1 15,-3 3 1-15,2-2 0 0,0 2 0 0,-1-1 1 16,3 1-2-16,-5-5 5 0,6 2-5 0,-6 3 3 16,4-3 1-16,-3 1-4 0,1 1 2 0,1-1 0 15,-2-1-4-15,4 0 1 0,-4 3 1 0,-1-3 0 16,3 1 0-16,-3 1-1 0,-1-3 1 16,0 3 1-16,-2-1-1 0,-1 2 2 0,0 0-1 0,0 0-3 15,-5 0 4-15,2 2-2 0,3-2-3 0,-7 1 3 16,4 1-4-16,3-2 0 0,-5 0-1 0,0 0 1 15,5 2 0-15,-10-2 0 0,9 3 2 0,-4-2-2 16,3 2 1-16,-8 1-2 0,4-3 0 0,1 4-1 16,0-4-3-16,3 7 4 0,-4-8-5 0,-4 3 0 0,2 2 2 15,3 0-1-15,-1-2 1 0,-2 0 3 16,2 2-1-16,-4-2-3 0,2 3 2 0,-2 1 1 0,4-7 1 0,-4 0-1 16,-1 6 0-16,-2-3-1 0,2 2 1 0,0-5-1 15,0-2 3-15,0 2-4 0,1 2 0 0,-3-1 1 16,4 1-1-16,4-2-1 0,-5 0 0 0,-1 1 4 15,0 3 0-15,0-4-1 0,-2 0 3 0,5 3-4 16,-5-3 2-16,2 1 1 0,0-1-5 0,0 0 2 16,0 0-5-16,3 0 3 0,-4 0-1 0,-3 0 1 15,3 0-1-15,-2 0-1 0,1 0 0 0,-1-1-3 16,0-4 3-16,-5 5-3 0,3 3-2 0,-2-3 1 16,2 0-2-16,4 0 5 0,-6 0-1 0,2 2 3 15,-3 1-4-15,3-5 4 0,4 1 0 0,-3-1 1 16,3 1 0-16,-4-3-3 0,3 1 2 0,2 2 1 15,1-1 0-15,4 2 0 0,-4-1 2 0,1-3-2 0,-3 1 1 16,3 3 3-16,-2 0-1 0,0-3-4 0,-2 0 5 16,2-3-3-16,-1 3 1 0,-3 3 2 0,2 0-2 15,0-4 1-15,0-2 2 0,1 1-1 0,0 4-1 0,1 1 1 16,-1-2-2-16,4 1 1 0,-1-1 0 0,-2 2-3 16,0 0 4-16,0 0 0 0,0 0-2 0,-2 0 1 15,0 0 0-15,1 0 1 0,-1 0 0 0,2 0 2 16,1 0 1-16,-1 2-4 0,-2-2 1 0,2 0 0 15,0 0-2-15,0 3 2 0,-4 0-3 0,-4 2-2 16,7-2 2-16,-1-3 2 0,2 5-2 0,-2-1 2 16,-1-4-2-16,2 2 0 0,9-2 2 0,-2 1 0 15,-6-1-1-15,2 4-3 0,5-4 2 0,-2 4 0 16,2-2-2-16,1 3 0 0,-5-4 0 0,8 5 1 16,-2 2 2-16,-3-3 0 0,4 3 3 0,-3-5-2 15,1 5 3-15,0-6 0 0,-2-1 1 0,0-1-1 16,3 0 2-16,-4 3-4 0,1-3 0 0,-2 0 2 15,6 0-2-15,-6 0 2 0,6 2-2 0,-11 1 0 16,6-3 3-16,-4 0 1 0,4 3 1 0,-5 0-5 16,0-1 2-16,1-1-2 0,-3 1 1 0,4 1 1 0,-6 0-2 15,7-3 2-15,-3 3-1 0,0 2 1 0,3-3 3 0,-3 1-4 16,0 0 2-16,1-1 1 0,-1-2-3 16,0 1 1-16,0 1 1 0,-1-2-4 0,0 0 1 0,0 0 0 15,-2 3-1-15,-2-2 1 0,-1-1-2 0,1 0 0 16,-2 0 2-16,3 0 0 0,-8-1 0 0,11-1 0 15,-9 2 0-15,7 0 0 0,1 2-1 0,2-4 0 16,-4 1 1-16,4 1-3 0,0 1 2 0,-6-1 1 16,6-1-2-16,-4 1 4 0,4-3 0 0,-3 3-1 15,3 3-2-15,-2-3 1 0,2 1-2 0,-1 1 2 16,0 3 0-16,1-5-4 0,-2 3 4 0,0-3 0 16,-4-2 0-16,2 2 0 0,3-1 0 0,-3-3 0 15,1 4 0-15,0-3-3 0,1 2 1 0,2 1 0 16,4 0 3-16,-1-3-2 0,-3-2 1 0,3 2-4 15,2 0 0-15,-1-2 3 0,-1-3-4 0,3 2 1 0,-1 1 0 16,-1 5-3-16,4 0 3 0,0-3 4 16,-4-2 0-16,4-1 0 0,3 6 0 0,-2 0-1 0,-1 1 2 15,1-8-3-15,2 3 0 0,0 3 0 0,1 1-3 16,-1 1 4-16,1-2-2 0,-5-2 2 0,2-4-1 0,2 7-1 16,-2 0 3-16,-3-3-1 0,5-2 0 0,1 4 1 15,-2 1 1-15,-3 5-1 0,-1-5 0 0,2-4 0 16,3 4 0-16,-3 0 0 0,3-1 0 0,3-4 0 15,-2 2-1-15,3-5 1 0,-1 8-1 0,-3-3 0 16,0-2 0-16,-2 5 0 0,2 0 1 0,-5 0 0 16,5 0 2-16,0-1-2 0,2-2 5 0,-1 3-4 15,0-2 1-15,1 0 1 0,-6-1-2 16,7 3 3-16,-3-3 0 0,2 2-4 0,-2-3 0 0,-1 4 3 16,0-1-3-16,0-2 0 0,0 3-1 0,-6 0 0 15,4-2-1-15,-3 1 0 0,2 1-4 0,-2 1 1 16,1 1-2-16,-5-2 2 0,-1 1 2 0,2 2-4 15,1 2 3-15,3 0 0 0,-3 0 1 0,0-1 0 16,-4 4 0-16,11 8 1 0,-1-7-1 0,-9-2 0 16,1 1 2-16,-2 3-1 0,0-4 2 0,1-2 0 15,2 3 0-15,-6-6-2 0,4 2 2 0,2 3-1 0,-1-1-1 16,3-1-1-16,-2 1 1 0,-2 3-3 0,1 1 3 0,-1-4-1 16,3 2 3-16,1 0-5 0,-2-4 2 0,-1 9 1 15,5 0 1-15,-3-6-1 0,-3 1 0 0,5 3 1 16,1-1-2-16,-2-1 2 0,9 5-1 0,-4-3-3 15,-1-1-1-15,3-1 1 0,6 2-5 0,-8-1-3 16,5 1-4-16,-2 0 2 0,2-2-6 0,8 4 1 16,3-1-3-16,-1 3-2 0,-4-1 0 0,7 1 4 15,1 1 1-15,6 3 1 0,1-2 2 0,-3 1-1 16,-2-1 0-16,14 2-1 0,-5 0-2 0,4 0-9 16,4-1-4-16,-7 4-1 0,9-4-11 0,-1 2-4 15,3-1-5-15,-6 0-3 0,4 1-7 0,-1-1-26 16,1 0 61-16,1-2-26 0,-1 9 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10:54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8733 12529 406 0,'0'-5'29'0,"0"-1"-23"15,0 0-12-15,3-1 41 0,3 1-49 0,0-5-27 16,7 3 6-16,-2-1 0 0,-3-4-20 0,3 1 32 16,-2-1 3-16,-1-1-3 0,-6 0 41 0,6 0 24 0,-5 3 4 15,2-2 5-15,-2 3 24 0,-3 3-16 0,-2-3 3 16,4 2-3-16,4 2-13 0,-6 0-10 0,2-1-4 16,-2 3-3-16,0-1-10 0,0 0-1 0,3 2-1 15,-3 2-2-15,-2-1-1 0,2 0-4 0,0 2 0 0,0-3 3 16,0 3-5-16,3 0 2 0,4 3-1 0,-4-1-4 15,0 0 3-15,-2 1-3 0,6 0 0 0,-7 3 1 16,6-1-4-16,2 1 0 0,-5 0 1 0,0 4-1 16,2-2 1-16,-5 0 1 0,0 1 2 0,0-1 0 15,1 1 2-15,4 1 0 0,1-1-1 0,6-1 3 16,-5 0-1-16,8 1 3 0,-1-2-4 0,6-1 2 16,-7 2 1-16,1-3-1 0,-2 1 1 15,3-1-2-15,7-4-2 0,-8 4 0 0,8-2-4 16,-6 2 2-16,6-2-4 0,-5-2 1 0,3 3 1 0,-2-3-2 15,-3 5 1-15,6-2 0 0,-7-1 2 0,2 0 1 16,-1 3 0-16,4-1 2 0,-5 0-2 0,2 1 0 16,0-1 0-16,4-2-2 0,-4 2-1 15,5-1 2-15,-6-1-4 0,9 1 0 0,-5-3 0 0,1 2 1 16,2-3 0-16,-1 0-1 0,-1 3 1 0,-3-3 1 16,4 2-1-16,-9 0 0 0,4-1 0 0,1-1-1 15,-7 5 0-15,2 1 1 0,7-3 0 0,-1-1 1 0,-7 4 2 0,6-1-5 16,2 1 1-16,-7 2 0 0,9-5-2 0,-2 3 2 15,-3 2 0-15,-4 2-5 0,7-7 6 0,-3 5-1 16,-2-4 3-16,0 1-3 0,0 0 0 0,-1-2-3 16,-2-1-2-16,0-2 0 0,-3 3-4 0,1-3-4 15,-4 0-3-15,0 0-1 0,-2 1-5 0,-2-1-5 16,1 0-9-16,-2 0-4 0,1-4-11 0,-1-3 1 16,0 1-119-16,0 0 144 0,0-8 25 0,0 1-81 15</inkml:trace>
  <inkml:trace contextRef="#ctx0" brushRef="#br0" timeOffset="2500.33">12357 10563 469 0,'-21'0'33'0,"6"1"-16"16,1 1-23-16,-7-2 60 0,9 8-59 0,-4 3-13 16,3 1-5-16,1 1 0 0,-3 3-11 0,6-1 18 15,3 1 2-15,-1-3-7 0,-7 2 22 0,6-2 5 16,-1 0 7-16,-4-6 1 0,10 3 4 0,-6 1 1 16,-4 2-1-16,1 2-2 0,1-2-1 0,0-2-5 15,3 5-3-15,-3-1 3 0,-2 3-9 0,-1-3 1 16,3 1-2-16,-2 1 2 0,2 2-2 0,-3 0 7 15,2 2-3-15,-1-1 2 0,1 2 2 0,-1 2 1 0,-1-1 0 16,0 2 20-16,1-1-9 0,-1 7-5 0,1 2 0 16,1 2 21-16,-1 0-27 0,2 2 0 0,-1 6-1 15,1 1 2-15,-4 3-4 0,3-1-2 0,-1 1 0 16,-1 2 0-16,3 1-2 0,-3 4-1 0,0-3 2 0,4 0 0 16,-2 1 1-16,-1-2 3 0,4 5-1 0,1-1 1 15,-2-1 4-15,-1-3-1 0,10 1-3 16,-12 1 3-16,13-4-3 0,-5 1 4 0,1-3-1 0,4-2-2 15,0-5 2-15,4 0 2 0,-2-1 1 0,4-3-3 16,1-2 1-16,-4 0-3 0,6-5-2 0,2 0 4 16,-1 2-6-16,-1-3-2 0,8 0 1 0,2-2-1 15,-5-1-2-15,8 1 0 0,-1-3 2 0,1-3-1 16,0 0 0-16,2-1 0 0,-6-2 1 0,4-2 0 16,-1 0 0-16,-1 1 4 0,1-4-4 0,-4-2 4 15,2-1 2-15,0 0-1 0,-2-2 1 0,2-4 0 16,-3 2-1-16,-4-4 3 0,1 0 1 0,1 0-2 15,0-1 4-15,0-2 0 0,-3-1 2 16,2-2-1-16,-2 0 0 0,3-2-1 0,-1 0-3 0,-5-1 4 16,-2-1-4-16,5-2 3 0,0-1-5 0,-5-3 3 0,2 1-1 15,-8-3-2-15,10 1-1 0,-4-7 3 0,2 1-5 0,-5 1-2 16,0-3 2-16,3 1-3 0,5-3-1 0,-4 1 0 16,-6-1 0-16,7 2-1 0,-6-2-1 0,-2-3 1 15,3 3 0-15,5-1 0 0,-8 1 0 0,0 1 0 16,0-1-3-16,0 3 4 0,4 1-1 0,6 2 0 15,-7-1 0-15,-3 2-2 0,0-1 1 0,0 2 0 16,6-1 1-16,-3 3-2 0,-3-1 0 0,-1-1 4 16,-1 2-4-16,5 1 1 0,-3 1 1 0,5-3-1 15,3 4 0-15,-8-3 0 0,0-2-2 0,1-1-4 16,4 1 5-16,-5 1 0 0,3-4-3 0,-3 5 1 16,0-5 1-16,-3 0 2 0,6 3 1 0,-1-1 0 15,-2-4 1-15,2-3-1 0,-2 7 1 0,0-5 2 16,0 1-1-16,1 2-3 0,-1-1 2 0,3 1 1 15,-3 1 0-15,5-1-1 0,-2 2-1 0,0-1 0 0,-1 1-2 16,-2-2 4-16,5 0-3 0,-5 0 0 0,4 3 1 0,-4-3-1 16,2-2 0-16,1 4 1 0,-3-5-2 15,6 4 2-15,-4-2-4 0,-2-3 3 0,-2 1-3 0,2 2 2 16,0-3-2-16,2 3-1 0,-1 1-1 0,1-6 5 16,3 4-6-16,-1 0 4 0,1-1 2 0,0 3-3 15,-2 0 4-15,-3-3-2 0,3 1 1 0,-4 4 1 16,2-1 0-16,1 3-1 0,-5-3-1 0,1 2 1 15,-1-1 0-15,-2-1-4 0,4 6 0 0,1-1-1 16,1 2-2-16,-1 0 1 0,0-2-6 16,0 0 0-16,3 4 1 0,-3-4 2 0,0 2-1 0,0 1 0 15,-3-3 1-15,0 2 0 0,1 3 6 0,2 0-3 16,-1-1 2-16,-2 1 3 0,-4-8-2 0,3 5 4 16,-4 1 0-16,-2-1 0 0,6 1 0 0,1 1 0 15,-7 1-2-15,10 0-2 0,-1 4 1 0,-7-1-1 16,6-4-1-16,-1 1-2 0,-5 5 1 0,-5-1-3 15,7 3 0-15,-6 2-2 0,-1-1 0 0,2 4 0 0,-6 1-1 16,4 1 4-16,1-1 1 0,-1-1-3 0,-6-1 7 0,3 5 1 16,4 0-1-16,-2-4 5 0,1 4 0 0,-3 0 0 15,2-1-1-15,-3 1-1 0,6 0 1 0,-5-2-7 16,4 5-19-16,-3 1-14 0,1-1-18 0,5 0 2 16,-5 0-26-16</inkml:trace>
  <inkml:trace contextRef="#ctx0" brushRef="#br0" timeOffset="7215.95">6224 10648 149 0,'0'4'8'0,"-3"-2"-19"0,3 0 0 0,0-1-25 15,-3 1 27-15,3-2-6 0,6 3 9 0,-9-3-13 16,3 1 1-16,0-1 7 0,0 0 5 15,0 0 4-15,0 0 10 0,-2 0 13 0,2 0 3 16,0 0-2-16,0 0 15 0,0 0-1 0,0 0 2 16,-1-1-3-16,1 1 1 0,3 1-2 0,-5 1-3 0,-1-2-2 15,3 0-3-15,-5 0-11 0,5 2-1 0,0 1 0 16,0-2-12-16,-8-1 3 0,8 0-4 0,0 2-1 16,0-1 3-16,0 1 0 0,-1 0 2 0,-9-4 0 15,6 0 2-15,-3 2 3 0,3-1 0 0,-4 1 2 16,3 0 3-16,2 0-4 0,-5 0 2 0,5 0-3 15,-7 1-1-15,4-1-1 0,-3-3-2 0,-1 3 0 0,-1-3-2 16,5 2-4-16,-7-1 1 0,4 2 2 0,0-2-4 0,-4 1 0 16,0 1-6-16,-2 1 3 15,0 3-3-15,1 0 4 0,-5-1-1 0,1-1-4 0,0 6 4 0,-2 1-3 16,4 2 5-16,-4-1 0 0,2 6-2 0,-4-1 2 16,3 4-4-16,-3 5 3 0,-1-9 0 0,-2 6 3 15,1-2-4-15,0 3 0 0,4-3 1 0,-4 3 3 16,-1 0 2-16,5 1-2 0,1-1 0 0,3 0 2 15,-1 2 1-15,0 0 5 0,4-1-4 0,0-1 1 16,2-1 3-16,-4-3 2 0,4 4 0 0,8 4 1 16,-8-4 2-16,9 4-3 0,-9-2 2 0,8 1 0 15,-2 3 0-15,5 1-2 0,-6 1-1 0,0-2-4 16,4 3 1-16,-6-5 4 0,5 7-6 0,0 0 2 16,0 1 0-16,-5 2-2 0,6-1 4 0,-4-2 0 15,0 6-3-15,2-1 2 0,0 5 0 0,-4-4 0 16,5 2-2-16,1 1 0 0,-3-2 1 0,4 5-4 15,-1-4 3-15,2 0-1 0,0-2-2 0,2 5 1 0,-2-4-1 16,1-4-2-16,4 3 2 0,0-1 4 0,-4-2-3 16,6 2-1-16,-3-2 3 0,-4 0 2 0,11 4 1 15,0-1-3-15,-6-4 2 0,8 2-1 0,-4-4 0 0,-2-3 3 16,2 0-5-16,2 2-1 0,-2-9 2 0,-1-1 0 16,3 0-3-16,-1-3 0 0,5-2-2 15,-2 1 4-15,0-7-4 0,9 0 3 0,-3-5 0 16,3-1-2-16,4-1 1 0,-2-4 1 0,-1-1 1 0,6-4 0 15,-1 0-1-15,-3-6 1 0,-1 0 0 0,1-7 2 16,-3 3 0-16,5 0-2 0,-5-6-1 0,1 1 3 16,-1-1-2-16,4 4-1 0,-4-3-1 0,-4-1-2 15,6 1 0-15,0 1 2 0,-9-3 1 0,3 1-2 16,2 1 1-16,1-4-2 0,-4 4 2 0,0-1 2 16,7 1-3-16,-1-2 1 0,1 3 0 0,0-1 2 15,-2-1 0-15,-2 1 0 0,2-1 0 0,2 1 1 16,-9-2 0-16,0 0 2 0,-1 0-1 0,-2 0-1 15,1-2 2-15,-2 2 1 0,0 0-2 0,-5-2 0 0,4-1 1 16,-1 0 0-16,-4 2 1 0,0-3 2 0,1 1 1 0,-3 0-4 16,0-2 6-16,0 1-5 0,0 4 3 0,-1-2-4 15,-2-1 0-15,2 1-3 0,-1-1-1 0,1-2 2 16,-2 4-4-16,3-1 1 0,-3 0 0 16,-3 1 1-16,1 2-1 0,-1-2 0 0,1 2 1 0,-4-1 0 15,1 0 2-15,-2 0-3 0,0 0 0 0,4 2 1 16,-5-4-1-16,3 1 2 0,-2-1-2 0,0-7-2 15,-1 7 0-15,1 0 1 0,2-1-2 0,-8-3 3 16,9 0-1-16,-6 4 0 0,-2-3 4 0,5 2-4 16,-2 2 4-16,-1-7-2 0,-2 3-1 0,9 3-1 15,-7 2-1-15,7-1 1 0,-3-1-1 0,-5-1 4 16,3 3-3-16,-5-2-1 0,1 5 2 0,1-1 1 16,-5 0 0-16,-3 1 0 0,8 0-1 0,-1 2 0 15,-4-1 2-15,6 2-3 0,4 1 0 0,-8-4-1 0,1 3 0 16,-1 5 3-16,-5 0-1 0,4-1-2 15,0-3 0-15,-7 6 0 0,2 3-2 0,-1-2-5 0,1-3-2 16,0 6-2-16,-2 0-5 0,4 5-14 0,-2 0-10 16,4 0-5-16,-3 3-18 0,5-3-65 0,1 10 97 15,6-4-39-15,-3 5 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12:16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10477 4633 259 0,'-5'-11'11'15,"-4"6"-6"-15,9 2-1 0,-6-5-5 0,3 3-15 16,3-3 10-16,0 2-14 0,0 0 10 16,1-2 3-16,4 0-1 0,-2-3 14 0,-3 8 13 0,0-8 8 0,0 6-2 15,0-1 17-15,0 0 3 0,0-2 2 0,-2 3 1 16,-2 0 2-16,2-2-6 0,1 3-5 0,-1-2 1 16,0 3-10-16,2-5-6 0,0 3 3 0,0 1-6 15,-3 1-5-15,3-4-1 0,0 1 0 0,-4 1 2 16,0-1-3-16,0 3 0 0,-4-2-5 0,2-1 4 15,-2-2-4-15,-2 2 1 0,-1-1-4 0,2 1 0 16,-7-2 0-16,7 0-3 0,-9 2 3 0,3-2-4 16,0 2-1-16,-5-2 2 0,1 2 0 0,-1-1 1 15,1 1 0-15,-6 0-2 0,-1-2 1 0,0 2 1 16,-6-2-2-16,2 1-1 0,2 0 0 0,-7-1-1 16,4 0-1-16,-4 0-1 0,1-1 1 15,-2 2-3-15,3 1-1 0,-5-2-1 0,-8 3 0 0,7 1 2 16,0 1-3-16,-2 3 2 0,0 0-1 0,-3 0 1 0,3 0 1 15,0 3-1-15,3 0-4 0,-1 0 3 16,0 3-5-16,-2 1-1 0,3-1-2 0,2 0 1 0,-4 2-3 0,3 0 2 16,-1 1 1-16,-3 1 0 0,3 1 3 0,-7 0 0 15,7 0 2-15,-3 1 2 0,0 3 1 16,0-3 2-16,-1 4 0 0,4 0 0 0,-1-1 3 0,4 6 1 16,-7-4-1-16,4 4-1 0,0-1 1 0,-1 4 0 15,-1-2-1-15,1 3 1 0,3 3-3 0,-2-4 1 16,0 2-1-16,7 3 2 0,-2 1-3 0,-2-5 1 15,2 6 1-15,7-2 1 0,-3-4 0 0,4 6 0 16,1-1 1-16,-2-3 0 0,1 0 0 0,3-1 0 16,1 4 1-16,1-3-1 0,-2 1 0 0,3 1 3 15,-3-3 0-15,3 4 1 0,-2 0 2 0,1-3 0 16,1 1-3-16,-1 0 5 0,4 2-3 0,0-1 1 16,-4-3-6-16,4 4 4 0,2-1-2 0,1 2-2 0,-3-4 1 15,5 3-2-15,-3-5-1 0,2 3 2 0,1 0-1 16,3-2 0-16,-2 0 1 0,3-1 1 0,-1 1-1 15,3 0 2-15,0 0-1 0,-1 0-1 0,3-1 1 16,-5 2-1-16,8-2 0 0,-2 1 0 0,2-1 0 0,7 1-1 16,-1 1 1-16,2 0 0 0,-2-2 0 0,4 2-1 15,2 3 1-15,-1-2 1 0,0 2 0 0,-5-3 2 16,5 1 2-16,2 2 3 0,0-2 0 0,-1 0 1 16,-1-4 3-16,0 1-3 0,-1-1 1 0,1-2 1 15,1 1-4-15,-2-1 0 0,2 0 0 0,1 1-2 16,-2-5-1-16,0 8 1 0,-3-8 0 0,3 3-1 15,0-1 0-15,1-1 2 0,-1 2 1 0,-1-2 1 16,-2 1 0-16,1-4 0 0,4 4-3 0,-5-4 8 16,-1-4-4-16,3 6-3 0,1-3 0 0,0 0-1 15,-2 4 0-15,2-4 2 0,0-2-3 16,2 4 1-16,0-3 0 0,2 2 1 0,3-2 2 0,-1 0-2 16,3-1 0-16,-2 3 2 0,-3-1-1 15,7 1 4-15,2 0-2 0,-5-2-1 0,1 0 1 0,1 0 0 16,1-3-1-16,9 2-3 0,-2-2 1 0,-4-2 2 0,1 1-3 15,3-2-3-15,1 0 2 0,-2-2 0 16,0 0 0-16,-3 0 5 0,1 1-3 0,-1-4-5 0,0 2 8 0,0-2 1 16,-4 0-6-16,4-2 5 0,0 3-3 0,6-1-1 15,-4-3-1-15,-2 1 3 0,5-1-2 0,-3 2-1 16,4-2 4-16,-9 1-3 0,4-1 2 0,-4-1-3 16,4-1 2-16,1 1 0 0,-3 1-2 0,1-3-1 15,2-2-1-15,6 2-2 0,-5-4 0 0,-1 4 5 16,-1-1-5-16,1-3 0 0,0-1 3 0,0 2-3 15,-1 0 4-15,3-2-3 0,-1 0 0 0,0 0-1 16,1 0 2-16,2-1-2 0,-4 3 1 0,0-2 0 16,-1 0 0-16,-2 0 1 0,-5-1-1 0,4 2 3 15,1 1-4-15,0-2 2 0,-6-1 0 0,4 1 1 16,2 0 0-16,0-1-2 0,-1 1 0 0,-5-3-2 16,0 1 3-16,3 1 1 0,-1-2-2 0,-1 0 0 0,0 1 2 15,-2-1 0-15,1 2 1 0,2-2 1 0,-6-2 0 16,4-1-2-16,-1 2 1 0,-1-3-3 0,-2 3 1 15,3-6 1-15,2 3-3 0,-5-3 0 0,2 4 0 16,0-1 0-16,4-1 1 0,-6-5 2 0,2 1-3 0,-4 3 1 16,9-4 1-16,-7 4 0 0,2-5-2 0,6 1 2 15,-10-2-1-15,12 2-2 0,0 1 1 0,1-2 0 16,-8 1-1-16,10-1 1 0,-4 2 2 0,1-2-2 16,0 3 4-16,-6-1-2 0,3-1 0 0,-4 1 3 15,1-1-3-15,-1 1 1 0,-1-1 2 0,-4-2-4 16,4 1 3-16,-2-3 1 0,-1 6 1 0,1-2 0 15,-2 4 0-15,-1-8-1 0,0 3 0 0,0 5 5 16,2-2-2-16,0 0-2 0,-7-5 2 0,2 2-3 16,1-5 2-16,-3 5-2 0,2 0 2 0,-5-3-2 15,5 2 1-15,-5-3 0 0,5 3 1 0,-3-2-2 16,-3 1 2-16,1-3 0 0,-2-1-1 0,4 1-1 16,-3 1 0-16,-2-3 0 0,0-2-3 15,0-1 3-15,1 2-2 0,-1 1 2 0,2-3-2 16,-2 2 0-16,3-1 3 0,0-2-1 0,-1 8 5 0,-2-4-5 0,-2-1 2 15,-3 0-4-15,2 5 4 0,0-1 2 0,-5-4-2 16,5 5-2-16,-8-4 2 0,6 6-2 0,-3-1 1 0,4 0-1 16,-4 2-1-16,2-1-2 0,-4 1-2 0,-1-3 4 15,0 4-4-15,0-1 2 0,-1 0 0 0,-1-1-2 16,-1-3 1-16,1 4 1 0,-1-1-2 0,3 2 1 16,-2-2-2-16,-1 1-1 0,2 1 1 0,-1-1 2 15,1 3-1-15,-1-1 1 0,2-2 2 0,-2 0-6 16,4 1 6-16,-1 1-5 0,3-1-1 0,0 1-1 15,-1 1-1-15,5 3-1 0,-1 1 1 0,-3-3-1 16,4 4-1-16,-3 2-1 0,1-2 1 0,4 3-5 16,-6-2-5-16,4 3-3 0,0 3-5 0,0-1-36 15,3 0-18-15,-6 3-4 0,2 0-44 0,4 1 3 16,0 4-31-16</inkml:trace>
  <inkml:trace contextRef="#ctx0" brushRef="#br0" timeOffset="18184.13">11569 6981 54 0,'-5'-6'14'16,"5"0"-16"-16,0 1-1 0,2 0 2 0,7 0-5 0,-9 1-5 15,3-1 11-15</inkml:trace>
  <inkml:trace contextRef="#ctx0" brushRef="#br0" timeOffset="23569.53">13096 7367 44 0,'0'0'2'15,"2"1"-2"-15,-4-1-7 0,2 0 8 0,2 2-2 16,-2-1-13-16,1-1 1 0</inkml:trace>
  <inkml:trace contextRef="#ctx0" brushRef="#br0" timeOffset="29200.85">10339 6398 259 0,'11'-2'0'15,"-3"-1"0"-15,0-2 4 0,4 4-5 0,-2-1-2 16,2 0 1-16,-1 1 2 0,2 1 0 0,-2 0 2 16,1-2 0-16,-2 2 14 0,-4 0 7 0,5 0-3 0,-5 0 15 15,1 0-3-15,-4 0 3 0,0 0 6 16,3-1-7-16,-3 1-8 0,-1 0-7 0,0 0 1 0,2-2-10 0,1-1-3 16,-3 3-4-16,1-3-1 0,1 3-2 0,-2-2 0 15,0 1 2-15,1-1-3 0,-2 2 1 0,2 0 0 16,-3 0 0-16,0 0 1 0,2 0-1 0,1 3-1 15,-3-3 1-15,3 3-1 0,4-1 1 0,-4 1-2 16,1-1 2-16,3 2-2 0,-1 0-1 0,3-3 1 16,1 5 0-16,1-2-2 0,-2-1 1 0,7 5 0 15,-5-5 0-15,6 3-1 0,-1 0-1 0,0-1 3 16,3 0-1-16,-4 1-1 0,1-1 0 0,3 1 3 16,-2 0-1-16,1-1 4 0,-1-2 0 0,3 4-2 15,1-4 0-15,-7 0 3 0,6 0-3 0,-2 0 4 16,-6 0-5-16,4 4 3 0,6-6 1 0,-8 1-3 15,4 4 1-15,2-3 0 0,2-1-2 0,-3 2 2 0,5 1-1 16,1-3-1-16,-8 1 1 0,5 2 1 0,2-1 1 16,-6 1-2-16,3 1-1 0,-2-3 0 0,1 4 1 15,1-4 0-15,-4 5-1 0,5-2 1 0,-5-3 0 16,1 5 1-16,2-5-1 0,-4 0 0 0,3 1-1 0,-5-3 3 16,2 1-2-16,-1 1 1 0,4 0-1 0,-2-1 0 15,-1-1 0-15,-3-1 0 0,4 2 0 0,0 2 0 16,-4-4-1-16,4 2 0 0,-1-2 0 0,-2 2 1 15,2 2 2-15,7 4-3 0,-7-5 1 16,-2-1 0-16,7 3 0 0,-7-2 0 0,0 1 1 0,-1-2-3 16,-2 0 2-16,0-1 1 0,3 5-1 0,-2 1 0 15,1-4-1-15,-3 3-1 0,2-1 2 0,1 4-3 16,-2-2 1-16,-2-1 2 0,4 0-1 0,-4 1 1 16,2-1 0-16,0 2 0 0,0-4 1 0,0 1 0 15,0 1-1-15,2-2 0 0,-4 0 1 0,2-1 1 16,-3 4-1-16,3-4-1 0,0 3 0 0,0-4 0 15,-3 2 0-15,1 3 0 0,2 1-1 0,2-2 0 0,-4 0 0 16,-1 4 1-16,3-4 0 0,-1 5-3 0,1-5 1 16,3 4 2-16,-3-1-6 0,2-1 2 0,-1 1-2 15,-1-1 0-15,2 3 2 0,-1-3 0 0,2 2-1 16,-4-1 0-16,-1 0 2 0,5-1 2 0,-6-1 0 0,7 0 0 16,-3 0 2-16,1-3-5 0,2 1 2 0,-2 0 1 15,7-2 1-15,-9 2 1 0,11-2-1 0,-4 2 0 16,-4-2 0-16,2 1 1 0,-2 1-1 0,5-2 2 15,-2 2-3-15,-3-2 1 0,2 2 0 0,1-2 0 16,-1 0 2-16,0 2-1 0,-1-2 0 0,0 3-2 16,2-1-1-16,-1 0 2 0,-2 0-1 0,5 1 2 15,-4-1-3-15,-1 1 1 0,1 0 1 0,-1-1 0 16,-2-2 1-16,1 2 3 0,-2-1-2 0,2 3-1 16,-1-3-1-16,1 4 0 0,-2-1 0 0,1 0 1 15,1 3-1-15,-2-4-3 0,3 2 2 0,2 0 1 16,0 0 1-16,-5-3-1 0,0-1 0 0,3 1-1 15,1 3 0-15,7 1 4 0,-4-1-3 0,1-5 1 0,-5 8 2 16,5-1-3-16,6-2 1 0,-6-2 0 16,-5 2-1-16,0-4 0 0,2 6-2 0,1 1 2 0,2-8-3 15,-3 8 3-15,1 2-2 0,0-4 2 0,5 1-1 16,-6 1 2-16,-2-4 0 0,2-2-2 0,3 8 3 0,-3-5-2 16,-2-1 0-16,5 4 0 0,-4 0 0 0,3 0 0 15,0 0 0-15,0 0 0 0,-1-1 0 0,2-1 0 16,-5 1 0-16,5-1 0 0,1-2 0 0,-2 0-1 15,1 0 1-15,-5 1 0 0,9-2 2 0,-4 0-4 16,5-1 3-16,-1 0 0 0,3-1-2 0,-4-1 1 16,0 1-2-16,8-3 3 0,-8 4-1 0,1-2 0 15,4 3 2-15,-4-1-2 0,-1 0 1 0,5 1 2 16,-3-1-3-16,1 3-1 0,-8-2 3 0,7-1-2 16,-7 1 1-16,2-1-1 0,-2 1 0 0,4 0 4 15,-5-1-2-15,7 1 0 0,-6-1-2 0,4 0 1 16,-5-2 1-16,9 2-2 0,-2-1 0 0,-1 1-2 15,5-2 1-15,-8 2 1 0,9 0 3 0,-4-2-5 0,0 1 2 16,1 1 1-16,-8-2 1 0,5 0 1 0,-5 1-2 16,5-3 1-16,-7 2-1 0,7 0 1 0,1 1 0 0,-2-3-1 15,-1 2-1-15,5-1 0 16,-4 1 0-16,1 2-3 0,-2-2 6 0,2 0-5 0,-3 2 1 0,3 1 1 16,-5 0-2-16,4 1 3 0,-4 0-1 0,2 1 0 15,-2 2-2-15,1-1 1 0,5 4 0 0,-2-2 0 16,-6-2 2-16,-1 1-2 0,1-2 1 0,5 3 0 15,-6-2 0-15,0 0 1 0,-3-4-1 0,2 3 1 16,-2 0-2-16,5 3 2 0,-4-2 0 0,2-2 1 16,-4 4 1-16,4-2-3 0,-1 1 3 0,-2-4 1 15,3 5 0-15,0-3-1 0,-1 0 0 0,-1-2 0 16,5-3-3-16,-4 0 3 0,6 3-2 0,-3 1-1 16,-2-6 3-16,2 4-1 0,1 0 1 0,0 4-3 15,-4-3 3-15,1-2-2 0,2 2 0 0,1 3-1 16,-1-1-1-16,-2-2 0 0,2 4-1 0,-2-5 1 15,3 4 1-15,-1 4-2 0,-2-5 2 0,-2-2 0 0,3 3 0 16,-3-2 0-16,4-1 0 0,1 0 2 0,-3 0-2 16,2-1-1-16,-2 1 1 0,7 1 1 0,-6-3 1 15,-2 3-1-15,4-4 0 0,-4 3-2 0,4 2 2 16,1 0 2-16,-6-2-1 0,2 0 3 0,0 1 0 0,1 1 0 16,-4 1 3-16,11-1 0 0,-3 1-1 0,1 1 0 15,-1 1-1-15,1 0-2 0,4 1-1 0,1 1 4 16,0 3-4-16,-1-1-5 0,-5 0 2 15,4-1 2-15,-4 0-1 0,3 0 1 0,2-1-3 0,-2-1 3 16,-2 4 1-16,2-2 0 0,0-1 2 0,-3-2-2 16,3 1 1-16,-6 4 0 0,4-3 0 0,-1 1 0 15,3 0 1-15,-3-1-2 0,5-1 2 0,-5-1-4 16,-4 2-1-16,3-2 0 0,2 3 0 0,-1-3 0 16,-2-2 0-16,-1 2-2 0,-2 0 2 0,2-1 0 15,9 4 0-15,5 3 0 0,-10-4 0 0,2-2 0 16,4 1 2-16,0 1 1 0,-2-2-2 0,3 3-1 15,-5-4 0-15,-3-3 2 0,4 1 0 0,-2 0-2 0,-3 2 2 16,3-2 1-16,-4-2-1 0,1 3 2 16,-1-2 0-16,-3 0 2 0,0 3 0 0,0-1 4 0,-1-1 0 0,-1 2 1 15,-1-3 0-15,4 1-3 0,-3 0 2 0,1-2-1 16,-2 1-2-16,1-1-1 0,4-1-2 0,-3 1-2 16,-2 0 0-16,-2 2 2 0,5-1-3 0,2-1 1 15,-5 0-2-15,2 0 1 0,-9 2 1 0,3 0 0 16,5-2 1-16,1 1-2 0,-8-1 1 0,4 2 4 15,-3-2-2-15,5 2 1 0,3 0 2 0,5 0-2 16,-12 0 2-16,2 1-2 0,4-1-3 0,-4 0 2 16,7 1 0-16,-5-1 1 0,1 2-1 0,-2-3-1 15,10 3 4-15,-4-4-2 0,0 7-1 0,1-2 0 16,-1 3 0-16,1-2 1 0,2-1-1 0,-5 4 2 16,2-3-4-16,0 2 1 0,1 0 1 0,-3-1-1 15,0-2-2-15,-1 2 2 0,-1 2-1 0,4-5 2 16,-2-1 1-16,0 1-2 0,4-2 5 0,-3-1 1 15,0 0-1-15,0-1 2 0,3-1 0 0,-3-1-1 16,4 1-2-16,-3 1 0 0,0-1-3 0,-4 1-4 0,6 1 2 16,2-1 1-16,-4 2-3 0,6 5 1 0,-11-2 0 15,6-2-3-15,-1 2 2 0,6 2 1 0,-8-4-2 16,6 4 0-16,-1-2-3 0,-1-2 4 0,2 2 0 0,4 0-2 16,-7 0 1-16,5 2 0 0,0-2 1 0,-5 0 2 15,4 0-2-15,-4 1 0 0,0-1 0 0,4 2 2 16,-5-1-2-16,4 1 0 0,-4-2 0 0,-1 0 0 15,4 0-2-15,-1 0 3 0,-4 0 0 0,6 0-1 16,-4 0 1-16,-3 2-1 0,4-2 2 0,0 0 0 16,-3-2-2-16,4 4 0 0,2-2 0 0,-4 0 1 15,0 0-1-15,6 0 2 0,-8-2 2 0,0-1 2 16,0 0 1-16,-3-2 3 0,2 2 1 0,-4 0-3 16,2 0 4-16,-3-5-4 0,1 3-1 0,4 1 1 15,-5-3-4-15,-2 3 0 0,-3-3-2 0,5-1-1 16,-8 1-1-16,2-3-9 0,-2 1-10 0,0-1-1 15,0-1-16-15,-2 0-23 0,2 0-17 0,-6-4-6 0,4-3-34 16,-7 4 1-16,-1-5-15 0</inkml:trace>
  <inkml:trace contextRef="#ctx0" brushRef="#br0" timeOffset="60267.24">10911 5430 222 0,'-4'-3'-13'0,"-4"3"-3"0,-2-6-15 16,7 3 30-16,-9 0 1 0,10-1-1 0,-1 4-1 15,-5 0 1-15,-3-1-2 0,6-1 1 0,1 2 0 16,-1 0 5-16,5 2-2 0,-8-2 3 0,2 0 10 16,4-3 0-16,-4 0-6 0,-2 3 17 0,0-2 1 15,-3 2-2-15,5 0 5 0,-2-3-1 0,2 1-7 0,-1 2-1 16,3 0 0-16,4 0-5 0,0 0-5 0,0 0-1 0,-2 0-3 16,4 2-2-16,-1-1-1 0,5-1-1 15,2 0 0-15,-8 0 1 0,5 0 1 0,1 0 1 0,1-1-5 16,1 1 4-16,1 1-2 0,-3 3 2 0,5-3-1 15,5-1-1-15,-2 3 1 0,2-3 0 0,0 2 1 16,-2-2-1-16,0-2 3 0,2 2-2 0,4 0 3 16,-3 0 1-16,1-4-1 0,-1 2 1 0,0-1 0 15,5 1-1-15,2 1 2 0,-7-1-1 0,2-3 0 16,0 4 0-16,3 1 1 0,-3 0 1 0,1 3 0 16,1-3 0-16,-4 0 0 0,0 0 0 0,4 0 2 15,-4 3-3-15,5-3 1 0,-5 0-2 0,4 0 3 16,-4 0-1-16,2 0-1 0,-2 5 1 0,1-4 0 15,2-1 2-15,-3 2 1 0,5 0 1 0,2-2-1 16,0 3 3-16,-1 0 3 0,6-2-2 0,-3 3-1 16,-1-3 0-16,7 1 1 0,-2 1-2 0,-5-2 0 15,2 1-3-15,1 1-2 0,-1-1-2 0,-2-1 5 0,2 2-5 16,-4-1-1-16,1-2 2 0,-1 3-1 0,-1-3 1 0,2 0 0 16,-2 3 1-16,0-3 1 0,-3 0 0 0,1 0-1 15,1 2 4-15,1-1-5 0,3 1 1 0,-3-2-2 16,-1 0-1-16,2 2 4 0,1-1-3 0,-1-1 1 15,-1 5-4-15,-1-2 3 0,-1 2-1 0,-2-4-1 16,5 2-1-16,-1 2 2 0,-3-3-1 0,5 2-6 16,-4-4 2-16,-1 2 0 0,3 1-1 0,2 2 2 15,-6-5-2-15,5 0-3 0,-5 1 3 0,3-1-1 16,2 0 2-16,-2-1-1 0,2-1 0 0,-1 1 0 16,2-2-1-16,0-1 2 0,-5 3-1 0,4-2 2 15,-4 1-3-15,3 1 0 0,5-4 0 0,-5-1 0 16,5 1 1-16,-4 5-1 0,4-5 1 0,-2 0-1 15,3 2-1-15,5-3 2 0,-9 4-1 0,6 1 0 16,-3-2-2-16,-1 0 0 0,1-1 1 0,0 4-9 16,-5-1-2-16,-2 1-1 0,-2 0-10 0,-1 0-6 15,-3 3-3-15,-3-1-1 0,2 1-8 0,-2-3-14 0,-2 3 10 16,-3 2-27-16,2-1-3 0,0 3-24 0,-3 2-6 0,4 0-21 16,-4 10 127-16,4 3-106 0</inkml:trace>
  <inkml:trace contextRef="#ctx0" brushRef="#br0" timeOffset="62770.4">20008 5559 87 0,'-6'2'-23'0,"2"1"23"15,3 0 0-15</inkml:trace>
  <inkml:trace contextRef="#ctx0" brushRef="#br0" timeOffset="64003.32">16016 6188 231 0,'-3'-1'26'0,"-1"-1"-14"16,3 2 1-16,-1-1 5 0,2 1-14 0,-1-2-4 15,1 2 6-15,0 0 9 0,0 0 22 16,0 0-13-16,0-1 19 0,0-1 2 0,0 0 8 0,-2-2 1 16,2-4 1-16,0 5-11 0,0 0-4 0,0-4 5 15,-1 6-15-15,1-4-6 0,0 0-5 0,0 2-2 16,0 0-7-16,1 0-1 0,-1 0-4 0,0-2 1 15,2 0-3-15,-2 5 0 0,0 0 0 0,0-1-3 16,0-1 0-16,0 1-3 0,0 1 0 0,1 0 0 16,2 1-6-16,1 1 1 0,-4 2-1 0,1 0-2 15,1 0-2-15,-2 1 4 0,1 1-1 0,-1-3 2 16,0 4-1-16,2-3 3 0,-1 3 0 0,4-1 4 0,-2-3 1 16,2 2-4-16,3 1 1 0,-2 0 1 0,2-1-4 15,5 0 2-15,-4 3 1 0,4 0-1 16,2-2 3-16,-5-1-1 0,2 1 2 0,4 0 1 15,0 0 0-15,0 1-1 0,-2-1 0 0,3 0 0 0,0 1 0 16,7 1 2-16,-7-2-1 0,7 2 0 0,-5 0 0 0,3-1 0 16,11 1 1-16,-7 2 1 0,1-1-2 0,0-1-1 15,6 1 1-15,-5 1 0 0,5-1-1 0,-4-1 1 16,-4 0 1-16,2 0-1 0,-2-2-1 0,0 1 2 16,0-3-1-16,-1 1 5 0,-5-3-2 0,3 2-2 15,3-1 0-15,-8-1 3 0,5 0-2 0,-1 1 1 16,-1-2-3-16,4 1 0 0,-1 3 0 0,4-2 1 15,-4 1 1-15,7 3-2 0,-4-1-1 0,2-1 1 16,5 1 0-16,-2-1 0 0,1 3-1 0,-2-1 0 16,-2 1 1-16,0-3 0 0,4 4 0 0,-4-1 0 15,-1 0-1-15,-2 0 4 0,3 1-2 0,1-1 0 16,-6-1-1-16,2-3 0 0,1 1 0 0,2 0 1 0,-6-4 1 16,5 4-2-16,3-2 2 0,-2 2-2 0,2 0 3 15,4 6 0-15,1-7-2 0,-5 3 2 0,4 1-1 16,-1-2 0-16,-1-3 1 0,-2 0 2 0,-2-3-1 15,-1 2-2-15,3 2 1 0,-4 0 1 0,1-3-3 16,-3 9 3-16,-1-3-3 0,1 0-1 0,1 1 1 0,-1-5 0 16,-2 5-1-16,3-2 0 0,-6 3 0 0,3-2 0 15,0 1 2-15,-3-2-1 0,1 3-1 0,-1 2 2 16,3 0-2-16,2-1 2 0,-2 1-1 0,0-3 1 16,0-1 0-16,0 4 2 0,0-1-1 0,-3 1-1 15,1-2 1-15,-4-1-1 0,3 3-2 0,1-1 2 16,-6-1-2-16,7 1 1 0,-7-1 0 0,2 0 1 15,-4-1 2-15,2 2-2 0,-3-4 0 0,2 2 0 16,0 0-2-16,-1-4 1 0,-1 3 0 0,-3-3-2 16,3 1 1-16,-1 0-1 0,-1-2 1 0,-1 2 0 15,0-2-2-15,3 0-5 0,-5 2-5 0,3-1-7 16,1 1-9-16,-4-2-77 0,4 4 88 0,-7-1-25 0,3-1 42 16</inkml:trace>
  <inkml:trace contextRef="#ctx0" brushRef="#br0" timeOffset="65466.41">20329 8444 421 0,'1'-5'19'0,"1"2"-19"0,0 2-1 0,1-3-9 16,-3 0-13-16,1 2-2 0,1-1-9 15,-1 1 28-15,1 1 0 0,-2-1 4 0,0 2 27 0,0 0 1 16,0 0 2-16,0 0 5 0,-3-3-2 0,1 3-9 16,1 0-3-16,1 0-3 0,0 0-10 0,0 2 3 15,0-2-1-15,0 1-2 0,0-1 2 0,1 0 4 16,-1 0 0-16,0 2 7 0,-8-4 2 0,8 2-1 15,0 0 4-15,0 0-2 0,7 0 2 0,-6 0-3 16,2 0-1-16,2 0 1 0,5 0-3 0,-9 2-5 16,7 1-2-16,-6-1-3 0,-1 2-4 0,2-2 0 15,2 1-2-15,-2 3-1 0,-4 2-1 0,2-3 0 16,2 4 0-16,4 1 1 0,-7-1-1 0,0 4 3 16,1-2-2-16,-1 0-1 0,2 1 1 0,-2 4 0 15,1-5 2-15,-1 2-1 0,0-2 0 0,0 3-1 0,0 2 0 16,-1-2 3-16,1-3-1 0,0-3 0 0,-8 4 2 15,5-1-2-15,0-1 3 0,3 1 2 0,0-2 0 16,-7 2 1-16,6-1 1 0,2 4 1 0,1-2 0 16,1 1 0-16,3 4 0 0,-7-6-1 0,2 3-2 0,6 1 1 15,-4 0-2-15,-3-1 1 0,1 1-2 0,-4-1-2 16,-2 0 1-16,2 2 1 0,0-1 0 0,3 3 2 16,0-3-1-16,-3 1 0 0,-5 0 2 0,11 1-3 15,-4-1 1-15,2 0 1 0,1-1 0 0,-2-1-1 16,0 1 2-16,0-3-1 0,6 1 3 0,-7 1-2 15,1-1 1-15,0-1 0 0,1 2-2 0,-7 0 1 16,6 1-2-16,-2-4 2 0,2 1-2 0,-1-1 0 16,1-3 1-16,3 5-2 0,-5-7 2 0,2 5 0 15,2-3-2-15,3 3 1 0,-10 1 2 0,5-2-3 16,-2 1 3-16,2-2 0 0,0 5-2 0,7-6 2 16,-7 8-2-16,0-5 3 0,1 2 1 0,5 4-2 15,2 0 2-15,-6-1-5 0,-1-2 2 0,1 0 4 0,-2-1-5 0,-2 1-1 16,2 0-1-16,5-3-1 15,-5 2 1-15,-5-2 0 0,2 0 1 0,8 1-1 0,0 1 1 16,1-2-2-16,-4 2 3 0,2-4 0 0,-1 2 1 16,5 0 4-16,0-2-1 0,-6 1-3 0,4-2 6 0,-3 0-1 15,4-1 2-15,-11 1-2 0,8-1 1 0,-3 1-5 16,2-2 2-16,-3-1 0 0,0 1-3 0,-1 0-2 16,-1 0-5-16,2 1 3 0,2-3-3 0,-1 3 0 15,-1-1-1-15,0 0 0 0,-1-1 2 0,1 1-3 16,1 1 0-16,-1-1-2 0,-9-1-1 0,7-1-19 15,-1-1-5-15,0 4-7 0,3-4-12 0,0 0-42 16,-3-1 27-16,3-2-132 0,4 1 1 0,0-2 0 16,7-4-33-16</inkml:trace>
  <inkml:trace contextRef="#ctx0" brushRef="#br0" timeOffset="84094.35">7625 6978 111 0,'-1'0'9'0,"1"-2"-23"0,-2 2 4 16,2-1-30-16,2-2 25 0,-2 1 7 0,3 1-1 16,-3-4-3-16,8 3 7 0,-3 1 0 0,-1-4 4 15,-4 0 1-15,2 4 0 0,1-2 0 0,-3-1 0 0,0 1 1 16,0 0 0-16,0 3 7 0,0-1-5 0,0 1 4 15,0-5 4-15,-3 3-8 0,-2 2 1 0,4 0-3 16,-3 0-6-16,3 0 0 0,-5 0 2 0,4 2-6 16,-1-1 2-16,-7 1-1 0,4 1 6 0</inkml:trace>
  <inkml:trace contextRef="#ctx0" brushRef="#br0" timeOffset="84901.58">7885 6663 191 0,'0'2'13'0,"0"0"-10"0,0-2 1 0,0 3-5 16,0-3-7-16,0 0 8 0,3 4-13 0,-3-2 9 16,0 3 12-16,0-5-2 0,0 1 14 0,0 2 12 15,-3-1 2-15,0-2 4 0,0-2 11 0,-1 2-7 16,-2 0-2-16,3 0 1 0,-5-3-9 0,3 3-11 15,-4 0-2-15,3 0-3 0,-2 0-10 0,-2 0 0 16,3 0-2-16,-4 5-2 0,0-3-1 0,0-1 3 16,-2 4-4-16,-3 0 5 0,4-1 0 0,-1 6 0 15,-1-1 1-15,-7-2 2 0,1 0 0 0,-2 1 5 16,6 3-1-16,-1 0-2 0,0 0 5 0,-9-6-8 16,9 1 4-16,-3 5-1 0,6 2-7 0,-4-1 2 15,-4-1-4-15,8 1 1 0,-6 0 0 0,5 2 5 0,-7 0-2 16,4-1 0-16,3 0 4 0,-5-1 0 0,4 1 4 15,-6-1 2-15,5-1 0 0,0 2 1 0,-4 1 0 16,4 0-1-16,-5 0 1 0,3 1-4 0,0 2-5 0,-1-3 3 16,2 3-6-16,-2-1-2 0,1 0 0 0,3-2-2 15,-3 0 0-15,-1 0 0 0,-2 0 1 0,-3 2-1 16,1-2 0-16,5 2 0 0,-3 0 2 0,-1-2-2 16,-4 3 0-16,5-3 0 0,1-1 0 0,-1 0 0 15,0-2-3-15,-4 3 2 0,2 1-1 0,-1 0 2 16,4-4-1-16,-4 1-1 0,2 5-4 0,-2-2 6 15,-1 2-3-15,1-5 0 0,0 3-2 0,-2 0 0 16,2 1 0-16,0 0 3 0,0-4-1 0,-2 1-1 16,2 1 2-16,-2 0-3 0,-1 0 4 0,4-1-1 15,-1 1-2-15,-3-1 2 0,3 1 0 0,4 0 2 16,-2 0 1-16,2-1 1 0,1-1 1 16,-2-1-2-16,4 2 0 0,-5-4 2 0,7 1-3 0,-8-2 2 0,10 0-1 15,-1 1 0-15,-3-1-1 0,4 0 1 16,0 1-1-16,1-1 0 0,-1-2 0 0,2 4 1 15,-3-2 0-15,3 0 1 0,-1-1-2 0,1 1 2 0,-1 0-1 0,2-2 1 16,0 7-2-16,2-7 0 0,-2 2-1 16,0-2 1-16,0 4 0 0,0-5 0 0,0 4-1 0,3-6-3 15,-5 4 3-15,2 0-3 0,2 0-2 0,-1 2 0 16,4 1-7-16,-7 1-1 0,2-2-4 0,2 4-17 16,1-4-40-16,-1-1 5 0,1 8-37 0,0-7 1 15,2 4-30-15</inkml:trace>
  <inkml:trace contextRef="#ctx0" brushRef="#br0" timeOffset="85883.65">5167 8779 386 0,'-5'0'27'0,"-1"3"-15"0,3 0 0 0,-4 1-10 15,4 0-8-15,2-2 5 0,-3 3-26 0,0 1 13 16,2-3-4-16,1 2 11 0,-1-1 4 0,0 3 15 16,-5-6 2-16,2 4 4 0,2 1 11 0,-4 1-4 15,3-3 3-15,-4 3 4 0,2-3-6 0,-2 3-6 16,5 4-2-16,-4-4 4 0,3 1-7 0,0 3-15 16,-2-1 8-16,3-1 0 0,-2 2-5 0,1 0 2 15,-1 2-5-15,2-2 6 0,-4 0 0 0,3 0 0 16,-1 1 1-16,0 3-4 0,5-3 4 0,-6 4-4 0,1 0 1 15,2-1 0-15,3 3-2 0,0 2-2 0,-3 4 0 16,3-2 0-16,-5 0-1 0,5 4 0 0,-5-5-1 16,5 6 0-16,0-2 1 0,-1 0 1 0,1 0 0 15,-6-1-1-15,6 4 1 0,0-4-1 0,0 6-2 0,-4-4 6 16,3 4-3-16,1-3 0 0,0 3-2 0,8 0 2 16,-8-2 1-16,3 0-1 0,2 1 2 0,-5 1-3 15,6-4 1-15,-5 1 0 0,1-2 3 0,-2 2-4 16,0 0 2-16,3-2-1 0,-1-2 2 0,1-1-1 15,-6 5-1-15,3-5 1 0,3 0 0 0,0-1-1 16,2-1 1-16,-5-1 3 0,1 0-4 16,4-2 3-16,1-1-1 0,-2 1-2 0,2 2-1 0,-5-3 0 15,1-4-5-15,6 6-20 0,-3-4-19 0,4-3-2 16,-3 0-31-16,5-3 2 0,0-2-30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15:28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9813 10608 282 0,'4'-12'12'0,"3"1"-6"0,-3 1-1 16,2-1 4-16,0 2-24 0,2-4 5 0,-2-1-2 0,2 5 11 15,0-4 1-15,-3 2-1 0,4-1 13 0,-6 1 24 16,2 1 5-16,0 4-7 0,-2 3 24 0,-2 0-9 16,1-2 1-16,0 3 4 0,-1 1-14 15,4-1-10-15,-5 1-5 0,2 1 4 0,-1-2-13 0,-1 0 0 16,0 2-1-16,0 0 0 0,0 0 0 0,0 0 1 15,0 0 2-15,0 2-4 0,0 0 2 0,0-2-2 16,0 3 1-16,-1 1 0 0,-1 0-3 0,0 0-5 16,-4 1 0-16,3 0 2 0,-5 1-6 0,3 0 1 15,-4 2-3-15,3-5 3 0,-4 5 1 0,-1-3-1 16,2 3 2-16,-1-2-1 0,-1-3 3 0,-3 5 0 16,5-2 2-16,-4 2-1 0,2-5 3 0,-2 7 7 15,-1-6 3-15,3 0-6 0,0 0 10 0,7-2-6 16,-6-2 1-16,1 5 5 0,1-1-8 0,-3-4-8 0,11 2-1 15,-13 1 3-15,5 2-7 0,2 1 0 0,-5-1-1 16,0 4-4-16,8-4 2 0,-7 3 3 0,1 4-1 16,6 3-4-16,-7-6 3 0,4 4-1 0,-6 2 1 15,8-5 3-15,-14 5-3 0,7-2-1 0,-2 3-1 0,0 0 2 16,-2 2-1-16,-1 0 0 0,3-3-2 0,-4 7 1 16,4-1-1-16,-2-2 0 0,-1 0 1 0,0 0-1 15,2-1-1-15,2 1 1 0,-3 0 0 0,1-2-2 16,3 1 2-16,-1-1-2 0,1 0 0 0,0-1 2 15,1 0-3-15,2-4-2 0,-1 4 1 0,1-2 2 16,2 2-2-16,-2 3 3 0,3-3 0 0,-1 2-5 16,1-2 5-16,4 3 0 0,-3 0-1 0,1 3 2 15,2-2-3-15,-1-2 3 0,1-1-2 0,1 0 0 16,0 4 0-16,0 1 1 0,0-3 0 0,0 4 0 16,0-2-1-16,1 2 1 0,-1 1 1 0,0 1 0 0,0 0 0 15,0-1 0-15,0-1 0 0,0-1 0 16,0 0 0-16,0 1-2 0,-1 3-1 0,1-4 2 15,-2 3-2-15,2-1 1 0,0 1-1 0,0-3 2 0,0 3 0 0,0-3 0 16,0 4 1-16,2-4-1 0,1-5 0 16,1 2 1-16,1-3-3 0,0 1 2 0,3-5-1 0,3 7 2 15,-2-3-2-15,4-2 2 0,-1 0-1 0,4 2-2 16,-2 1 2-16,0-1 0 0,4 1-2 0,-3-7 0 16,3 1 1-16,-1 3-4 0,0-1 1 0,-3 1-19 15,-1-3-8-15,-2 0-2 0,5-3-24 0,-2 1-37 16,-5-3-20-16,7-4-5 0,-5-4-47 0,5-4 1 15,1-5-21-15</inkml:trace>
  <inkml:trace contextRef="#ctx0" brushRef="#br0" timeOffset="377.02">10233 10969 563 0,'-1'-2'-49'0,"-1"0"-38"15,1 2-5-15,1-1 17 0,-5 1-69 0</inkml:trace>
  <inkml:trace contextRef="#ctx0" brushRef="#br0" timeOffset="983.02">10222 10995 140 0,'2'0'58'0,"-2"0"-10"16,-3 0 0-16,-2 0-12 0,5 0-3 0,0 0-4 16,0 0-9-16,0-1 9 0,3-1 1 0,-3 1 1 15,2-3 12-15,3 3 5 0,-5-2 2 0,-2 1-2 16,2 1 7-16,-3-1-11 0,3 0 1 0,0 2-1 15,0 0-11-15,0 0-7 0,3 0-3 0,5 0-1 0,-8 0-7 0,0 0 0 16,0 2-8-16,3 0 4 0,8-1-5 0,-11 1 1 16,0 2 1-16,-2-2-1 0,2 1 0 0,2 0-4 15,-2-3 5-15,0 3-1 0,0 1-2 0,0-1 2 16,0-2-2-16,-2 2-3 0,4 1 3 0,-2-3 0 16,0 2 0-16,0 0 0 0,0 1-1 0,9-4 0 15,-9 1 0-15,5 1-1 0,0 1-1 0,0-1 0 16,-2-1 0-16,-3 2 0 0,-2 0-1 0,2 1 0 15,0-1 0-15,-3 0 1 0,-2 0-2 0,5 3 1 16,-1-3 0-16,1 1 1 0,0-1-1 0,-3 0-1 16,3 2 2-16,0-1 0 0,0-1 0 0,0-1-2 15,-4 4 0-15,0-1 0 0,7 0 0 0,0-1-1 16,-1-2-4-16,-2 1 4 0,0 2-2 0,0-2 1 16,3 0-1-16,6-3 2 0,-9 2 1 0,0-1 0 15,0 2 3-15,0 2-5 0,10-2 3 0,-10 2-1 16,1-2 2-16,-1 0-2 0,0 4 0 0,2-1-1 0,-1 0-2 15,1-1 3-15,4-2 0 0,2 3 1 0,0 1-1 16,-7 2 0-16,10-1 3 0,-7 5-2 0,3-4 1 16,-3 5-2-16,-4 2 0 0,0 3 0 0,-8 0-1 15,8 3 1-15,-5 1 1 0,0-1-1 0,2 7-2 0,3 0 2 16,0 0-1-16,-1-1 2 0,1 4-1 0,0-1-2 16,0-1 1-16,4 1 1 0,-7-1 1 15,-3 0 0-15,6 2-1 0,-3-3 0 0,3 1-2 0,-8-3 2 16,5 3 0-16,1-5 0 0,-1 0 1 0,8-1-2 15,-10-1 1-15,5 0 0 0,5 2 0 16,-5-6 2-16,3 3-1 0,-3-2-4 0,1 4 2 0,1-2-2 16,6-2-2-16,-7 1 3 0,-1-3-3 0,4 4 1 15,0-3 3-15,-4-1-2 0,-3-1-5 0,0 0 1 16,1-1-5-16,2 1-11 0,0-1-5 0,-3-2-1 16,-3 0-13-16,4-3 0 0,9 2-52 0,-12-4 19 15,2-1-21-15,-5 2-15 0,5-6 45 0,1 1-62 16,-1-3 129-16</inkml:trace>
  <inkml:trace contextRef="#ctx0" brushRef="#br0" timeOffset="1569.02">9784 11008 139 0,'-2'-3'108'0,"-1"0"-113"0,3 1 39 0,0-3-8 15,-2 1-4-15,2-1-6 0,-1 0-15 0,1 0 7 0,0-1 15 16,0 1-8-16,0-1 14 0,-2 1 10 0,2 1 0 16,-1-1 5-16,1 0 7 0,-2 1-2 0,0-1-3 15,1 2 2-15,-4 0-6 0,5-1-1 0,-2 1 0 16,2 2 1-16,0-2-3 0,4 1-3 0,-1 0-3 0,2 1 4 15,-4-2-6-15,4 1-5 0,1-1-3 0,0 1 0 16,2 1-6-16,3-1 2 0,0-1-2 0,-3 0-3 16,8 0 2-16,-2 1-3 0,2-1-1 0,-4 0 2 15,6 0-5-15,-1 0-1 0,0-1-3 0,1 4 1 16,0-1-3-16,0 1 1 0,2-2-1 0,-3 4-3 16,2-2 0-16,-4 1 0 0,0 4 2 0,1-3 0 15,3 1-2-15,-5 0 0 0,2-1 5 0,-2 1-2 16,0 0 0-16,2 0-1 0,1 0 0 0,-3 0-2 15,-1 1 0-15,3 0 0 0,-4-1-1 0,-2 1 0 16,-3 0 0-16,3 1 1 0,-4-2-3 0,-3 2 2 16,2-2-2-16,-5 2-17 0,-3-1-7 0,11 1-2 15,-8-2-21-15,-5 2-31 0,5-2-19 0,0 0-4 0,-3 0-42 16,3 1 0-16,-2-1-23 0</inkml:trace>
  <inkml:trace contextRef="#ctx0" brushRef="#br0" timeOffset="3182.04">10141 10835 14 0,'-2'-3'64'0,"7"-2"-9"16,-5 3 1-16,1 1-23 0,2-2 1 0,-3 1 1 16,5-1-26-16,-2 3-5 0,-3 0 4 0,0 0-7 15,0 0 2-15,0 0-3 0,0 0 6 0,0-3-2 16,2 3 1-16,-1 3 6 0,-1-3-2 0,8 2 1 15,-5-1 5-15,1 1-1 0,2-1 1 0,-6 2 1 16,1 1-1-16,1-3 8 0,0-1 2 0,-2 3 1 16,0-1 8-16,0-2-3 0,0 0 2 0,0 1 2 15,-4 3-5-15,3-4 0 0,1 1-3 0,1-1-4 16,1 2-1-16,7-2-6 0,-4 0-1 0,5 0 1 16,-4 0-9-16,7 0-2 0,-4 1-1 0,-1 1-1 0,-5-1-3 15,-1 1 0-15,5 1-3 0,0 0 3 16,2 0 0-16,-4 1 0 0,3-1-1 0,-4-2 3 0,6 2 2 0,2 4 0 15,1-2 2-15,0-2-5 0,-1 1 3 0,6 1 1 16,0 0-1-16,6 0 0 0,-2-1-1 16,0-1 1-16,2 1 1 0,1-1 1 0,0 0 1 0,-1-2-5 15,2 1 4-15,-2-2 1 0,1 0-3 0,-1 0 4 16,4-2-1-16,-3 1-2 0,0-2 6 0,2 1-2 16,-5-1-1-16,3 0 2 0,0 0-2 0,1 1-1 15,-8-1-1-15,1 0 0 0,2-2-1 0,-4 4 1 16,2-3-1-16,-6 1 0 0,-1 0 0 0,-6-2-1 15,13 4 2-15,-14-2-6 0,8 1 1 0,-10-1-4 16,6 1-9-16,-6 1-1 0,5-1-10 0,-5 2-29 16,-4-1-9-16,2 1 4 0,-1 0-35 0,0-2-33 15,-1 2 82-15,-2-2-43 0,-4 2 86 0</inkml:trace>
  <inkml:trace contextRef="#ctx0" brushRef="#br0" timeOffset="4850.1">11347 11648 520 0,'-2'0'29'0,"1"-1"-6"0,1 1-10 16,-5-2 15-16,5 2-20 0,0 0 0 0,-1 0 9 0,1 0 2 16,0 0-4-16,0 0 14 0,0 0 1 0,0 0 2 15,0 0-2-15,0 0 1 0,0 0-11 0,0 0-1 16,0 0-2-16,0 0-11 0,0 0-2 0,0 0-3 0,0 2 0 15,0-2-1-15,0 0 1 0,0 0-1 0,0 0 2 16,0 0 2-16,0 1-4 0,0-1 4 0,0 0-2 16,0 5-2-16,1-2-1 0,2-1 3 0,-1 1-3 15,1 0-1-15,-1 0 0 0,1 2-2 0,2-2 3 16,-2 3-3-16,5 0 3 0,-4 1-4 16,1 1 3-16,3-1 0 0,-5 1-2 0,3 0 3 0,-1 5-2 15,0-2 0-15,-1 0 1 0,-2 0 0 0,1 5 0 16,0-2 1-16,4 3 1 0,-6 3 0 0,1-1 1 15,-1 2 1-15,-1-1-2 0,-3 4 3 0,-2-1 3 16,-4-2-1-16,-2 2 0 0,-3-2-1 0,-7 1-1 16,2 1 2-16,-4 0 2 0,-1 0-2 0,-1-2-2 15,-3 1 1-15,1 0-1 0,-6-4 0 0,3 1-3 16,3 0-1-16,-1-3-11 0,-3-2-7 0,4-3-2 16,0 2-15-16,2-5-37 0,8-1-16 0,-7-2-3 0,2-3-47 15,-2-1 1-15,7-2-22 0</inkml:trace>
  <inkml:trace contextRef="#ctx0" brushRef="#br0" timeOffset="5332.23">11748 10846 206 0,'0'0'25'0,"5"1"-25"0,-4 1-2 15,3 1 35-15,-1 0-29 0,5 4-27 0,1-1 11 16,-4 0 5-16,4 2 5 0,-6-2 16 0,7 4 39 0,-10-5 1 15,5 2-3-15,-4 0 41 0,4-3-16 0,0 3 4 16,-5-3 3-16,3 3-20 0,1 1-12 0,0-2-5 16,-3 2-2-16,1 0-15 0,-1-1-2 0,1 3-2 15,1-2 0-15,0 1-3 0,-1 1-2 0,-2-3-3 0,1 3 2 16,2 1-3-16,-3-2-5 0,4 2 1 0,-3 0-5 16,1 7-3-16,-2-1-3 0,0 2 1 0,0 3-1 15,0-2-2-15,0 7-3 0,0-2 1 0,0 7 0 16,-3-4 0-16,4 5 1 0,1 2-4 0,-1 1 3 15,-1 3 1-15,2 0 1 0,-1 2 3 0,4-3-5 16,-3 5 2-16,-1-4-3 0,1 0 1 0,-2 1 5 16,0 2-5-16,0-3 1 0,0 1-4 0,0-1 4 15,0 0 0-15,-3-2-3 0,1-3-5 0,-1 1-7 16,1-4-4-16,1-1-35 0,-1-2-13 0,2-4-3 16,0 1-43-16,-1-3 0 0,1-3-20 0</inkml:trace>
  <inkml:trace contextRef="#ctx0" brushRef="#br0" timeOffset="5753.22">12270 10854 1391 0,'0'-2'18'0,"2"2"-8"0,-2-1-59 16,2 1 77-16,-2 0-117 0,0 3 0 0,-2 0 35 15,2 0 13-15,2 3-17 0,-6-1 49 0,6 0 24 16,-2 1 14-16,0-1 1 0,-2 1 26 0,2 0-20 16,7 2 1-16,-6 2 2 0,2 1-23 0,-3 1-7 15,5 2-3-15,3 4-3 0,3-1-6 0,0 2 2 16,-6 1 0-16,7 2 1 0,2 4 1 0,-1 0 2 15,3-2-2-15,-5 6 3 0,6 3 1 0,0 0-3 16,-4 1 1-16,1 6-3 0,0-2 0 0,2 2-2 16,0 6 5-16,0-2-3 0,-2 3 0 0,-2 0-2 0,1 4 0 15,-1-1 2-15,3 0 0 0,-3 2 0 16,1-1 0-16,-2-4-2 0,0 2 2 0,0-4-1 0,-3 1-2 16,1-2 1-16,-3-2-2 0,1-4-9 0,-3-2 5 0,1-1-23 15,-2-7 1-15,0 1-14 0,-1-11-12 16,0-2-5-16,-2-3-18 0,0-2-21 0,0-5 2 0,0-3-1 15,-2-1-20-15,-1-4-1 0,-2-6 6 0</inkml:trace>
  <inkml:trace contextRef="#ctx0" brushRef="#br0" timeOffset="6116.22">11717 11511 478 0,'12'-4'33'15,"2"-4"-19"-15,4 1-30 0,2 1 123 16,4-2-144-16,1-3 8 0,2 3-2 0,-1-1 3 0,3 1 7 0,-1-5 43 16,4 2 10-16,-6-1 0 0,1 4 45 15,-2 0-9-15,2-1 3 0,-2 1 5 0,5-2-13 0,-5 6-23 16,-1-1-8-16,1 5 1 0,3-2-25 0,-6-4-4 16,3 5-8-16,1-1-8 0,-12 2-6 0,8 0-31 15,-7 0-16-15,-2-2-7 0,-5-1-43 0,5 5 2 16,-9-2-24-16</inkml:trace>
  <inkml:trace contextRef="#ctx0" brushRef="#br0" timeOffset="6533.46">13208 11826 1252 0,'3'1'56'0,"0"-1"-26"15,-1 4 1-15,2-3-31 0,3 2-25 0,2 2-9 16,-2 1-28-16,4 2 31 0,-2 0-1 0,-1 1-9 16,0 1 35-16,1-1 6 0,-4 4 6 0,1-5 10 15,-3 6 0-15,-1-1-7 0,-2 1-3 0,-2 1 1 16,-1-2-10-16,-5 6-6 0,4 1-10 0,-6 5-4 15,-1-1-11-15,-1 1-28 0,-4 2-7 0,-6 1-3 16,3 1-35-16,-2-3-28 0,-2-4 84 0,7-6-41 16,-6-2 92-16</inkml:trace>
  <inkml:trace contextRef="#ctx0" brushRef="#br0" timeOffset="6916.46">14037 10868 465 0,'1'0'166'0,"4"1"-93"0,-2 1-2 0,-1 3-49 15,6 3-96-15,-4 1-3 0,4 4-58 0,-1 1 78 16,0 3 11-16,-2 2-7 0,1 0 91 0,-1 1 13 16,-3 2 18-16,1-1 3 0,3 1 12 0,-4 0-29 15,-1 1-7-15,3 4 3 0,2 3-34 0,-5 0-3 16,4 3-2-16,0 2-1 0,-4-1 0 0,1 6 9 16,1-1-3-16,-1 0 0 0,1 2 9 0,-2 5-8 15,-1-2 0-15,0 3-1 0,-1-1-8 0,2 7-1 0,-2 0-6 16,-2-1 3-16,1 2-5 0,1-4 2 0,-1 4 1 15,-1-6-3-15,-2 1 2 0,2-5-3 0,1-3-2 16,-1-2-10-16,-1-2-5 0,0-3-72 0,3-7-36 16,-1-2 51-16,-4-6 76 0,1-8-77 0</inkml:trace>
  <inkml:trace contextRef="#ctx0" brushRef="#br0" timeOffset="7333.46">13320 10876 910 0,'6'-3'-37'0,"-1"-1"-27"0,2 3-1 16,3-4-4-16,1 2 1 0,3 0-1 15,2 0 0-15,-5 3 68 0,6-2 12 0,-1 1 2 0,1 1 74 16,-1-2-12-16,-4 2 6 0,6-2 7 0,-3 2-15 0,4-1-21 16,-4 1-6-16,3-3-4 0,3 1-21 0,-4-1-2 15,7 1-3-15,-9-2 0 0,4 1 0 0,0-1 3 16,6-2 2-16,-4 5-3 0,-5-4 6 0,6 2 0 15,-2 1-4-15,5-3 2 0,-3 5-3 0,2-1-8 16,1-1 1-16,-1 2-2 0,4 2-8 0,-1-1-2 16,-2 3 0-16,3-1 0 0,4 1-1 0,-7 3-2 15,1-3-3-15,-3 4-1 0,5 0-2 0,-5-2-23 16,-1 4-9-16,-6-2-4 0,1 1-27 0,-2-4-36 16,0 3-34-16,0-3 36 0,-9-1 106 0,3 1-86 15</inkml:trace>
  <inkml:trace contextRef="#ctx0" brushRef="#br0" timeOffset="8099.46">14989 11856 353 0,'-4'0'210'0,"1"-2"-73"0,2 2-9 0,4 0 3 16,-3 2-203-16,8-2 35 0,-5 1-63 0,0 4 51 15,5 0 3-15,4-1-11 0,-2 1 60 0,-7 1 26 16,2-2 11-16,-4 3 6 0,6-2 23 0,-3 3-26 15,6 0-3-15,-10 1 3 0,1 6-31 0,9-8-2 16,-6 8-5-16,4-1-5 0,-8 0 0 0,7 0 0 16,-7 2 1-16,4 6-1 0,-1-7-1 0,-3 9 1 15,-4-7-3-15,-1 5 5 0,5 4-2 0,0-3 0 16,-3-1-2-16,-2-1 1 0,-3-1-1 0,-3-3-16 0,5 2 0 16,-3-3-2-16,-2-3-18 0,-4-2-14 0,1-2-18 15,0-1-7-15,3-2-23 0,0-1 1 0,0-2-16 0</inkml:trace>
  <inkml:trace contextRef="#ctx0" brushRef="#br0" timeOffset="8616.45">16256 10660 492 0,'0'2'27'0,"-1"-2"-32"0,2 1-4 15,3-2 14-15,-4 6-48 0,0 2 8 16,0 1-3-16,0 2 43 0,0-1 10 0,0 4 3 16,-4-1 44-16,-2-1-9 0,6-3 3 0,0 2 6 0,2-1-13 15,-2-1-15-15,4 1-2 0,-4 1-2 16,0-2-12-16,0 4 9 0,-1 1-1 0,-4-4-2 0,5 1 11 0,0 1 0 16,2-2 1-16,4 4 0 0,-3-1-2 0,2 4-6 15,1 1-3-15,7 2 2 0,1 3-9 0,-2 2-4 16,-4 4-1-16,5 2 0 0,1 6-4 0,0 2 1 15,2 3 0-15,-4 1 0 0,-4 6 2 0,5 5 0 16,0 2 0-16,-4 3-1 0,2 0 1 0,-2 4-7 16,2-1 1-16,-7 5 1 0,7-3-5 0,-11-5 3 15,1-1-2-15,2-2-3 0,-3-5 3 0,-3 1-2 16,3-6 1-16,0-4 1 0,-1-1-3 0,1-3 0 16,0-2 0-16,-4-4-3 0,0-4 0 0,1-3-22 15,-5-5-14-15,1-5 0 0,4-3-30 0,3-3-29 16,-9-4-19-16,1-4-9 0,3-4-38 0,5-6 1 0,0-9-16 15</inkml:trace>
  <inkml:trace contextRef="#ctx0" brushRef="#br0" timeOffset="9232.45">16208 10141 1086 0,'12'-6'39'0,"1"0"-33"0,2-4-41 0,3 4 32 16,4 0-68-16,1-2 29 0,-2-2 4 0,6 6-4 16,-1-1 32-16,3-1 24 0,-7 2 13 0,3 0 10 15,-3 2 23-15,8-1-25 0,-2 9-2 0,-3-1 2 0,0 0-26 16,2 3 0-16,1 6-9 0,1 0-5 15,1 0 0-15,-2 0 1 0,3 4 1 0,-2 0-3 0,-1 3 2 0,8 2 1 16,-4 3 1-16,4 2-1 0,3 0 1 0,-3 4 0 16,-3 1 3-16,10 4-1 0,-2-2 1 0,-7 3-1 15,-4 1-1-15,2 4 4 0,-2-1-1 0,-2 2 0 16,-3-1-2-16,-1-2 2 0,-4 4 0 0,2 1-2 16,2 2 4-16,-5-3-4 0,3 0 2 0,1 5-2 15,-1 1 3-15,-1-2-1 0,2 2 0 0,9-3 6 16,-16 2-4-16,10 3 3 0,-7-1 5 0,3 3 0 15,-1 0 0-15,-3 1-1 0,3-1 2 0,-8 6-6 16,5-6 2-16,0 0-3 0,-6 2-4 0,-7-1 1 16,-2-1 0-16,-3 0-3 0,6 4 0 0,-2-1 0 15,-8-3 0-15,-10 1 0 0,-3-4-1 0,4 3 2 16,-1-4-1-16,-5-2 0 0,-7-5 1 0,-4 1-2 0,1 1-4 16,3-7 1-16,-4 7-6 0,-5-2-42 0,-3-3-29 15,-1 1-16-15,-3-1-55 0,-13-2 3 0,0-6-53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19:41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21787 9286 78 0,'0'0'6'0,"0"-2"-5"0,0 0 4 0,2 2-41 16,-1 0 50-16,1 0 4 0,-2-1 1 0,1 1-1 15,-1 0 2-15,0 0 0 0,3 3-1 0,-1-3 2 16,-2 2-2-16,2-2-3 0,1 0-3 0,-2 0 5 16,1 1-5-16,-2-1 0 0,0 0-1 0,0 0 2 15,0 0 1-15,0 0 7 0,3-1 0 16,-3 1-6-16,0 0 10 0,2-2-3 0,-1 2 3 0,1 0 0 16,-1-2-4-16,-2 2-4 0,4-4-5 0,2-1 3 15,-5 0-8-15,0-3-1 0,0 4-2 0,3-4-2 16,-2 0-1-16,10-5-2 0,-8 1-2 0,4-2 2 15,-1-2-4-15,3-1 1 0,-2-5-1 0,1 3-2 0,-5-2 3 16,3 2 0-16,-3-1-4 0,2-2 4 16,1 0-4-16,-1-2 0 0,1 1 3 0,-3-2-5 0,1-1 0 0,-1 1 3 15,0-3 1-15,-2 4 1 0,1-2 0 0,-2 0 4 16,2 3-3-16,-2-2 3 0,-2 3 0 0,0 1-1 16,2 4 2-16,-6 0-1 0,5 4 0 0,-1-4-13 15,-6 6-2-15,3 1 0 0,4 1-13 0,-2 2-24 16,-5 6-2-16,3-7 1 0,-4 6-13 0,-4 6 17 15,-1-3-9-15,1 9 30 0,-2 2 0 0,-4-2 8 16,5 4 5-16,-2 6 12 0,-6-2 3 0,4-1 0 16,1 6 0-16,-2-2 0 0,-4-2 0 0,4 0 0 15,-9 1 0-15,6 1 0 0,3 2 0 0,1 1 0 16,-1 1 0-16,2 3 0 0,3 2 0 0,1 5 0 16,1 1 0-16,-1 2 0 0,1 3 0 0,-1 3 0 15,2 0 0-15,0 1 0 0,3 4 0 0</inkml:trace>
  <inkml:trace contextRef="#ctx0" brushRef="#br0" timeOffset="449.99">21455 9803 5 0,'10'8'9'15,"1"-3"-2"-15,-4-4 6 0,3-1 4 0,4-1-8 0,-3-4 7 16,3-1-2-16,0-2-3 0,0-3-3 0,4-2 0 16,-4-1-4-16,0 1-6 0,-3-4 8 0,3 1-3 15,-1 1-1-15,-2-3 2 0,-2 1-2 0,2-2-2 16,-1 0 4-16,2-1 1 0,-7-1-3 0,3 1 1 15,-8-4 0-15,5 4 2 0,1-2 3 0,-8-2 5 16,2 1 2-16,0-1 2 0,2 2 1 16,-4-5 0-16,4 2 5 0,-7 0-7 0,0 1 3 0,4 2-6 15,-5 2-2-15,6-2-4 0,-2-2 0 16,2 7-3-16,-5 3-1 0,4-2 2 0,-2-1-5 0,-1 3 1 16,4 0 1-16,-3 3-3 0,-1 0 1 0,-4 1-3 15,6 1-3-15,2 1-1 0,-5 3 2 0,5-1-2 16,-6 1 1-16,5 0 3 0,1 4 0 0,0 1-3 15,0 0 4-15,-2 0-2 0,-1 0 2 0,3 4 0 0,-3 0-4 16,3 2-1-16,-7 0 2 0,7 2-1 0,-3 2-2 16,0-1 5-16,8 4-3 0,-10-2 3 0,0 0 1 0,2 1 0 15,6 4 0-15,-4-2 1 0,2 2-1 0,-1-2 2 16,0 3 0-16,0-3 0 0,4 5 2 0,0 0-3 16,-4-3 1-16,0 6 2 0,-3-3-2 0,0 9 0 15,1-4 2-15,1 6-3 0,-1 1 3 0,-2 5-2 16,0 2 5-16,3 0-5 0,1 4 1 0,0-4 2 15,-5 1-4-15,2 5 1 0,1 0 0 0,-2-4 0 16,4 2-9-16,0-3-1 0,-7-2-6 0,4-1-11 16,2 2-8-16,-3-4 12 0,-2-4-21 0,9 1 1 15,-9-4-2-15</inkml:trace>
  <inkml:trace contextRef="#ctx0" brushRef="#br0" timeOffset="1568.06">22116 8859 102 0,'0'2'43'0,"0"1"-27"0,0-1 3 0,0 1-4 16,0 0-7-16,0 2-4 0,-3-2-5 0,3 3 8 15,0-1 5-15,0 1-1 0,-2 0 13 0,0 2 4 16,2 0 1-16,-1-2-1 0,1 2 2 0,0 0-6 16,-3 0-5-16,3-2 4 0,-2 2-12 0,2-2-3 15,0 2 3-15,-3-1-1 0,1-3-1 0,1 3 4 16,1-1 2-16,0 0-1 0,-2-1 5 0,2 3 0 15,-1-4-1-15,1 4 0 0,0 0-1 0,0-2 0 16,-2 4-4-16,2-2 4 0,-1 0-3 0,1 3-2 16,-4 0-4-16,4 3 3 0,-1 0-5 0,1 6-4 0,-2-4-1 15,2 8 3-15,0 1-4 0,-1-2 0 0,-1 4 0 16,1 0 0-16,-4 3 1 0,0-2 0 0,4 8 0 16,-7-4-2-16,3-2 0 0,0 0 2 0,-3 3 2 0,4-5-3 15,-4 0 3-15,0-4 2 0,2-4-1 16,-2-2 5-16,3 0 0 0,2-3 7 0,-3-4-3 0,2 0 1 15,-2-2 4-15,3-1-3 0,0-3 2 0,1-2-3 16,-1 0 1-16,-2-3-2 0,4 2 3 0,1-2-5 16,-2 0 2-16,-1-4-4 0,-2 0 0 0,4-1-1 15,-2-1-5-15,1-1 2 0,-1-2-2 0,-2-2 1 16,4 0 1-16,-1-2-2 0,1-2-1 0,-6-4 3 16,6 0-2-16,1 0-3 0,-2-3 0 0,1-3 0 15,-1-2-2-15,0-4 2 0,2 2 0 16,0-1-2-16,-1-4 2 0,-5-4 3 0,4 3-2 15,2 4 0-15,0 1 1 0,0 2 0 0,0-2-2 16,3 3 3-16,-1 4-2 0,4 1-4 0,-3-2 6 0,3 5-3 16,-1 0-2-16,3 3 2 0,-3 1 1 0,-1 2-1 0,4 2 3 15,0 0 1-15,-3 3-1 0,1 2-2 0,0 1 0 16,1 1 1-16,-1 0-1 0,0 4 4 0,1-1-2 16,-3 1 1-16,4 0 0 0,-3 1 2 0,3 3 0 0,-3-1 1 15,4 0 0-15,-4 0-2 0,3 0 2 0,-4 0-1 16,4 2 1-16,-2-2-1 0,1 0 0 0,-3 0-5 15,3 2-1-15,-4-2 3 0,2 2-4 0,-2-2-15 16,0 2-11-16,-2-2-7 0,-1 0-17 0,0 0-58 16,2-1-25-16,-2 3 37 0,0-2 98 0,2-3-90 15</inkml:trace>
  <inkml:trace contextRef="#ctx0" brushRef="#br0" timeOffset="2233.06">22603 8913 740 0,'-6'-7'80'0,"3"3"-79"0,3-1 3 0,-3 0 80 16,1 1-104-16,2-1-54 0,0 3 2 0,0-1 11 15,-5-2 2-15,2 1 4 0,3 2 52 0,-1 2 1 0,-2-1 9 16,-2 1 50-16,0 1-19 0,4 4 4 0,1 3 3 16,-8-2-23-16,5 2-11 0,-1 3 0 15,-2 1-8-15,3 3-8 0,-6-1 5 0,5 2-5 16,-5-1 4-16,6 3 1 0,-2-1 3 0,-6 3-2 0,0 2 5 16,-1-1-2-16,5 2-4 0,-7 4 3 0,0 1-1 15,6 2-2-15,0 2-2 0,3-2 2 0,5 1 1 16,-7-1 2-16,-4-2 6 0,9 1-2 0,2-4 3 15,-2 2 7-15,-5-5-6 0,0-4 2 0,3 1-3 16,7 0-3-16,-3 2-1 0,0-6-1 0,-3 0-4 16,-1-3 0-16,8 1-3 0,-4 1 5 15,-5-3-1-15,0-3-1 0,2 1 4 0,3-3 0 16,0 1 2-16,-2-3 5 0,-2 1 5 0,4-3 1 0,0-2-5 16,0 0 9-16,-2 1 2 0,2-2-1 0,0-2 1 15,3-2 0-15,-4-1-5 0,1-2-1 0,0-3 5 16,3 0-9-16,3-2 1 0,-6-3-1 0,3-1 1 15,-3-3 0-15,3-2 1 0,1-2-10 0,-1-3 5 0,-3 1-3 16,1-1-3-16,4 0-1 0,-8-6 1 0,0 0-2 16,0 0-3-16,3 0 3 0,4 0-3 0,1 0 0 0,-5-3 0 15,0 1 0-15,9 4 0 0,1 2 2 0,-5 1-2 16,6 0 0-16,-5 4-2 0,2 1 0 16,1 0-2-16,5 3 0 0,-6 1 1 0,10 5-1 0,-6 1 1 15,-1 1-4-15,5 2 3 0,-2 6-1 0,0-3-1 16,-1 4 3-16,2 3-3 0,-2-1 0 0,6 4 2 15,-3 2 1-15,-2 2 0 0,0 3 3 0,2 1-3 16,1 3-1-16,-1 3 2 0,-4 4-1 0,1-1-6 16,-1 5 2-16,1 1-9 0,0-1-2 0,-2 1-35 15,-3 4-15-15,-1-3-5 0,-2-2-40 0,3 4-41 16,-5-4 102-16,2-5-63 0,0-1 115 0</inkml:trace>
  <inkml:trace contextRef="#ctx0" brushRef="#br0" timeOffset="2917.13">23552 8987 1020 0,'0'-13'-43'0,"1"5"41"16,4 0-18-16,1 4-116 0,1-6 27 0,-1 1-26 16,3 2 138-16,1 0-152 0,37-26 68 0,-39 34-132 15,-19-1 292-15,5-1-31 16,10-1-47-16,0 0 39 0,-4 1 18 0,0-1 2 16,-2-1-32-16,0-2-9 0,-1 1-2 0,2-1 2 15,-4 0-8-15,-1 2 16 0,3-5 1 0,-7 4-5 16,5-4 20-16,-1 0-9 0,-7 2-3 0,-4 2 2 15,3 0-12-15,-2-3-12 0,-7 7-4 0,4-1 3 16,-5 2-14-16,2 7-4 0,-3 0 0 0,0 2-2 16,-2 1-2-16,0 4 8 0,-4 3-4 0,4 4-2 0,-3 1 7 15,4 2-1-15,-3 5 3 0,7-1 1 0,-3 0-2 16,0 8 3-16,8-3-3 0,-5 6 2 16,6-3 1-16,2 1 1 0,-2 0 0 0,3-4 0 0,-1 7 1 0,11-8-1 15,-2 2 0-15,-1-5 2 0,1 0-1 0,-4-2-1 16,10-3 2-16,-2 0-2 0,9-3 1 0,-5-3 1 15,-2-5 7-15,7-3-6 0,5 0 5 0,3-3 1 16,-10-1 2-16,5-3-2 0,-2-2 7 0,6-1-1 16,-3-1-2-16,4-1 1 0,-4-2 0 0,1-2-5 15,1-3 2-15,5-1-6 0,-2-1-1 0,2-2-2 16,2-1 2-16,1-1-2 0,0-2 0 0,-2-1 0 16,2-2-1-16,0 0 0 0,-6-3 0 0,1 0 5 15,2-1-6-15,-5-1 2 0,2-1-1 0,-3-4 4 16,1 4-5-16,-2-1 2 0,1 4 1 0,-2 0 3 15,0-1 1-15,0 5 3 0,-3 2 3 0,1 5 5 0,-1 0-2 16,-5 5 0-16,5-1 4 0,-5 3 1 16,-1 4-3-16,-1-2 1 0,1 5-2 0,4 3-7 0,-3 4 2 15,-1 6 0-15,0-2-8 0,-1 8-1 0,5 0 1 0,-4 5-3 16,0 1 0-16,-2 3-1 0,-2 9-5 16,-1-4 3-16,-3 5-4 0,2 3 4 0,-3 3-4 0,0-1 0 15,-4 1 4-15,8-5-13 0,-5-4-10 0,5 0-1 16,-3-7-18-16,4-3-32 0,2-4-13 0,0-5-1 15,5-10-39-15,0-4 1 0,6-6-15 0</inkml:trace>
  <inkml:trace contextRef="#ctx0" brushRef="#br0" timeOffset="3600.26">24118 8754 1400 0,'-6'-5'48'0,"-2"2"-35"0,3 0 1 16,-4 3-68-16,3 0-26 0,1 5 10 0,2 4-75 16,-5 2 66-16,5 3-3 0,0 4-18 0,-4-1 76 0,4 6 17 15,3-1 20-15,-2 2 4 0,1 0 17 0,1 1-15 16,0 2-2-16,1 2 4 0,3 1-19 15,2 0 2-15,0 0-6 0,2-3 2 0,0 3-1 0,1-7 5 16,2 2 0-16,2-7 3 0,-2 1 4 0,0-8 1 16,2-2 7-16,-1 1-4 0,-1-9 4 0,2 4-5 15,-2-7 3-15,1 2 0 0,6 0-3 0,-4 0-6 16,0-4-2-16,-1-4-1 0,1 5-4 0,3-4 2 16,5 4-4-16,-5-8-1 0,-6 0 1 0,5 2-4 15,0-4 1-15,-8 0-3 0,6-1-3 0,-5-1 7 16,-6-6-4-16,1 5 1 0,2-4 3 0,-3-1 1 15,5 4 1-15,-3 0 3 0,1 1 0 0,-3 2 1 16,6 0 2-16,-2 4-2 0,1 1 1 0,-7 3-2 16,-1 1-2-16,2 0 1 0,-2 4-2 0,0 1-3 15,0 0 0-15,-3 3-3 0,3 2-2 0,0 4 3 16,0 2 1-16,0 3-4 0,0 2 3 0,0 7-4 0,0 3 0 16,1 5 5-16,-2 2-5 0,4 2 3 0,-3 9-1 15,0 3 0-15,-3 3 4 0,-4 7-2 0,7 1 1 16,-4 3 2-16,2 4-2 0,0-1 5 0,-1 1 0 0,-1 1-2 15,4-5 5-15,4-2 4 0,-8-4 0 0,8-2-1 16,-4 2 1-16,-3-1-4 0,9-3 1 0,-4-2 0 16,-2 5-4-16,0-1 5 0,0 2-5 0,2-4 2 15,-2-3 3-15,-2 4-4 0,-7-5 7 0,-2-1-3 16,3 1-2-16,-2-1 3 0,1-2 0 16,-8-2 1-16,4 1 2 0,-3-1 0 0,4-1 3 0,2 0 0 15,-1-6 1-15,-3-1 7 0,0-1 1 0,3 0 0 16,-2-4 7-16,2-3 1 0,-4-4 0 0,0 0 0 15,1 1-1-15,0-3-1 0,-5 0 0 0,2-4 2 16,-5 0-3-16,5 0-4 0,-5-4-2 0,0-1 4 16,0-1-5-16,-7-3-5 0,-1-3-4 0,2-3-2 15,-10-4-4-15,1-5-19 0,-11-8-12 0,-2-4-9 16,-4-5-23-16,-7-10-99 0,-3-7 127 0,-4-13-48 0,4-3 79 16</inkml:trace>
  <inkml:trace contextRef="#ctx0" brushRef="#br0" timeOffset="5349.43">21892 8741 521 0,'-3'-4'32'0,"2"-3"-16"0,-4 4-3 0,0 0-4 16,4 0-44-16,-1 0 12 0,-6-4-19 0,7 3 30 16,-1 1-2-16,-1-1-5 0,1 1 32 0,-6-3 8 15,5 0 0-15,-1 1 4 0,4 5 0 0,0 0-12 16,0 0 1-16,0 0 2 0,0-2-16 0,-2 2-2 16,0-1 1-16,2 1 1 0,2 0 0 0,0-5 9 15,1 5 0-15,0 0 0 0,-2-3 10 0,1 3 6 16,4 0-3-16,-10-8 0 0,5 7 3 0,2-3-8 15,-3 1 0-15,0-3-1 0,3 3-10 0,-3 0-2 16,0-1-1-16,2 1 3 0,-4-1-3 0,-1-3 0 16,0 3 3-16,0 4-2 0,3 0 3 0,0 0-5 0,0-2 0 15,-2 0 0-15,-2-9-3 0,-3 13-3 0,4-4 0 16,-3-4-4-16,1 1 1 0,-6 1 0 0,5 2 2 16,0 1-3-16,-5 1 2 0,4-2 2 0,-5 0 0 0,4 2-2 15,-5 5 1-15,1 1 0 0,-2 5-3 0,3-6 4 16,3 3-5-16,-6-2 2 0,6 4-1 0,-8 1 1 15,2-2 0-15,6 7 3 0,-1-8-4 16,-4 12 3-16,-1-2-1 0,9 2 0 0,-8 4 1 0,7-2 0 16,-2 1-1-16,-1-2 3 0,-4 4 1 0,5-2-1 15,2-1 3-15,-5 0 2 0,2 1 0 0,-2 2 1 16,4-3 0-16,-2 1 0 0,4 1 1 16,-4-1 1-16,6-1-1 0,-4 2-1 0,4 0 1 0,2-2 1 15,-2-2-1-15,1 7 1 0,2-7-4 0,0 6 3 16,0-6 0-16,2 2 0 0,-1-5-3 0,1 5 2 15,-2 0-1-15,1-4 4 0,1 4-2 0,-1-5 1 16,3 2 1-16,-3 1 0 0,2-1 1 0,-1-3-3 16,1-2 0-16,3 0 1 0,-3-1-1 0,5-4-1 0,-3 1 1 15,0-1 1-15,-1-1 2 0,-2 0-2 0,4 0 1 0,-1-4-3 16,-3 3 1-16,-1-3 5 0,1 0-5 0,6 2-1 16,-5-5 0-16,9 1-1 0,-10 0 2 0,6-1 0 15,-2-2-1-15,3-1-2 0,-4-1 1 0,6 0 1 16,-1 0 0-16,-6-4-1 0,4 1-1 0,-3 1-1 15,4-1 0-15,-1-3 1 0,5 1-3 0,-10-2 1 16,6 1-1-16,-2-4 0 0,2-1 1 0,5-2 2 16,-4 2-1-16,-1 0 0 0,-1-3 1 0,6 3-2 15,-3-1 1-15,0 0 1 0,2 0-1 0,-10 3-1 16,10-1-1-16,-4-1 1 0,-3 0-1 0,-1-2-1 16,-2 2-3-16,7-3 2 0,-9 0-4 0,2 1-2 15,-1-2 0-15,1 0 1 0,3-1-2 0,-4 3 3 16,3-4 0-16,-2 5-2 0,1-2 4 0,1 1 2 15,-2-1 3-15,-1 1-4 0,-1 2 3 0,1-3 0 16,-2 1 1-16,0-1 1 0,0 3 0 0,0-2 0 0,0-1-2 16,0 1 4-16,0 0 0 0,-2 0-1 0,1 1 0 15,-5-1-1-15,2 0 0 0,4 2 0 0,0 2-2 16,0-1 1-16,-4-1 0 0,4 4-4 0,0-2 4 0,0 4-5 16,0 2 0-16,-5-4-6 0,3 5-1 0,2 5-3 15,0-1-4-15,0-1 2 0,0 2 2 0,-1 0-3 16,1 0 3-16,-2 2 6 0,-6-2 3 0,4 0 3 15,-3 1 4-15,4 4 4 0,-3-2 1 0,-3-1 0 16,5 4 3-16,0 2 0 0,4 2 0 0,0-3 5 16,0 1-4-16,-3 0-2 0,3 2-1 0,7 4 2 15,-11-3-3-15,4 1-1 0,0 2 2 0,4 4-5 16,-4 1 2-16,4 0 6 0,-1 1-5 0,0 0 4 16,5 6 2-16,1-8-1 0,-4 9-4 0,3-5 6 15,4 3-4-15,-4 2-3 0,0-3 2 0,1-1-4 16,-2-1 0-16,1 7-1 0,-7-7 1 0,2 6-1 15,4-1 0-15,-4 1 3 0,0 2-2 0,-1 0-2 16,2-2 2-16,-1 0 1 0,1 2-3 0,-3-3 2 16,1 0-2-16,-2-2-3 0,0-3-3 0,3 5-7 0,-2-2-6 15,-1-2-83-15,0 1 91 0,0 0-24 0,2-4 35 0</inkml:trace>
  <inkml:trace contextRef="#ctx0" brushRef="#br0" timeOffset="80008.81">7171 13452 315 0,'0'-1'15'0,"1"-6"-34"0,-2 3-14 15,1-1 25-15,-3-3-46 0,3 0 4 0,-4-1-28 0</inkml:trace>
  <inkml:trace contextRef="#ctx0" brushRef="#br0" timeOffset="81015.92">7083 13072 325 0,'-2'-4'70'0,"2"4"-19"16,0-1 4-16,-3-2-24 0,3 1-6 0,0 1 7 16,3-4-25-16,-3 5 8 0,2-2-1 0,-1 1-1 15,1-1 11-15,1 1 11 0,-1-1 2 0,-2 2 0 16,3-2 12-16,-2 2-10 0,-1 0 4 0,0 0-3 15,2 0-8-15,-2 0-9 0,0 0-6 0,0 2 3 0,1 1-10 16,-1-3 1-16,0 3-2 0,2-1-6 0,0 6 4 0,-1-2 0 16,2 2-1-16,-3-2 6 0,0 2-2 0,2 1-1 15,-2 1-1-15,3-1 1 0,-3 2-1 0,0 0 1 16,0 2 0-16,5-2-6 0,-1 3 2 0,0 0 1 16,-3 4-5-16,2 0 4 0,2-3-4 0,0 7 0 15,-1-3-1-15,3 1 1 0,-4-3-2 0,3 7-2 16,-1-1 2-16,0-1 2 0,3 5-1 0,-4-5 1 15,3 3-1-15,-3 4 1 0,4-3 3 0,-5 0-1 16,5-4 0-16,-5-2-3 0,2-3 0 0,3 2 3 16,-5-3-1-16,3-2-2 0,-3-1 3 0,-1-2 3 15,3-3-1-15,-1 1-2 0,0-3 3 0,-4 1-5 16,3-4 5-16,1 2 0 0,0-4-3 0,-3-1 2 16,2 0 1-16,-1-1-2 0,3-3 4 0,-2 0 3 15,-2 0-3-15,1-2 2 0,3 0 1 0,-2-2-6 0,0-1 6 16,0-1-6-16,3-1-3 0,-3-1-1 0,2-1 1 15,2-1-3-15,-4 0-1 0,5-2 2 0,-5 2-4 16,1-4 4-16,4 1 0 0,-6 3 0 0,1-5-1 0,5 2 2 16,-5-2 0-16,-1 3 0 0,2-1 0 0,-1 0-1 15,2-1-1-15,0-4 2 0,-2 5 1 0,-1 4-2 16,-1 1 3-16,7-1-4 0,-6-1 1 0,1 5 3 16,-2 4-3-16,6 0 0 0,-3 2 3 0,-2-2-4 15,4 1 3-15,-4-3 0 0,2 9-1 0,4-2 2 16,-6-3-3-16,-2 0 0 0,3 3-3 0,-1-2 3 15,-2 2-1-15,3 0-1 0,0 3-1 0,-2 4 0 16,1 0 1-16,6 3-2 0,-7-4 5 0,3 8-3 16,7-1 1-16,-8 4-3 0,2-1 7 15,-1 1-3-15,1 4 1 0,-3 1 2 0,4 0-5 0,-3 0 5 16,-3 0 1-16,8-2-2 0,-3 2 2 0,2-3-4 16,-2 0 2-16,6-3 0 0,-3-2 1 0,0 2 0 15,1-2 1-15,-6-2-4 0,7-1-1 0,-5 0 3 16,2-1-2-16,-2-2 1 0,3-2 2 0,-2-1-4 15,2-2 5-15,3 0 2 0,0-2-1 0,-8-1-2 0,2 0 3 16,6-3-2-16,-1 0 3 0,1-3-2 0,-4 0 1 0,1-2 0 16,-3 0 1-16,6-3-2 0,-2 0 1 15,-1 0 3-15,-1-2-4 0,-1 1 3 0,2-1-1 0,1 1-2 16,2-1 4-16,-4-1-2 0,2 1 0 0,-1-3-5 16,0-1-1-16,0 1 4 0,1 1-5 0,-3-1 2 15,2-1-2-15,-2-1 0 0,2 6 3 0,-3-7-3 16,3 6 1-16,-2 2 0 0,0-4-1 0,-2 0 3 15,0 6-2-15,1 3-1 0,-3-8 1 0,-1 9 2 16,2-3-1-16,-3 0 0 0,2 2 0 0,-2-2-2 16,0 3 2-16,0-1-5 0,0 0-2 0,0-1-5 15,-2 6-3-15,1-6 1 0,-2 7-9 0,3 0-2 16,-4-6-10-16,1 6 4 0,0-1-9 0,2-3-12 16,-1 3-4-16,2-1-4 0,-2-2-14 0,2 4-23 15,0 0-4-15,2-4-1 0,0 6-23 0,5 0 0 0,-2 2 65 16,6 1-42-16,0 1 99 0</inkml:trace>
  <inkml:trace contextRef="#ctx0" brushRef="#br0" timeOffset="81683.92">8382 13015 766 0,'-3'0'-42'0,"0"0"447"15,-5 0-405-15,5 0-3 0,3 0-4 0,0 0 6 16,0 0-6-16,0 0 5 0,0 0 0 0,-2 2 3 16,-4 1 6-16,3 0 12 0,1 0 3 15,2 0-1-15,0 2 13 0,-5 1-8 0,5-3-1 0,4 5 4 16,-3 0-11-16,2-3-12 0,-3 3-3 0,3 1 3 15,-3 0-11-15,4 1 2 0,-3-1-2 0,1 4 0 16,-1-2 5-16,-1 5-2 0,5-4 2 0,0-1-2 0,-1 5 0 16,4 3 2-16,-8 3-1 0,3-6-4 15,5 7 3-15,-3-4-1 0,0 6 2 0,3 0-1 0,-5 2-2 0,3-2 0 16,-1-3 2-16,3 4 2 0,-5-4 0 16,1 1 0-16,1-2-4 0,0 1 4 0,-2-4-3 0,2 0 3 15,-2-1-1-15,2-1-1 0,-1-4 2 0,-2 1-4 16,0-4 5-16,-2-1-1 0,0-3 0 0,1 0 0 15,-1-2 4-15,0-3-3 0,0 0 3 0,0 0 5 16,0 0 1-16,-3 0-7 0,-2-2 9 0,4-2 7 16,-3-1-4-16,3-1 3 0,-2-1 3 0,-2-1-5 15,0-3-5-15,2 2 9 0,-3-2-10 0,1-3-2 16,-1 1-1-16,1 1 0 0,0-4-1 0,-1 2-6 16,5 0 4-16,-1-2-4 0,-1 2-2 0,3 1 1 15,-3-1 0-15,1 0-4 0,2 3 2 0,0-3 0 16,0-1 1-16,2 3-1 0,1 1-1 0,-2-3 3 15,-1 0-4-15,2-5 3 0,-2 3-1 0,0 0 2 16,2 4-1-16,1-7 1 0,-3 3-2 0,6 0-1 0,-1 2 4 16,-2 2 0-16,5-3 0 0,-2 6 0 0,2-2 1 15,0 3 0-15,1-4 0 0,2 7-1 0,0-3-2 0,2 2 4 16,-1 1-2-16,4-3-3 0,-2 3-1 0,5 2 3 16,-5 0 0-16,2 0 1 0,3 3-1 0,-3 0-4 15,-1 0 5-15,1 3-5 0,1 0 2 0,-4 0-4 16,3 4-1-16,-4-1-7 0,6 2-1 0,-4 1-4 15,2 1-7-15,-2-2-19 0,-6-1-13 0,9 3-6 16,-11-4-25-16,7 2-41 0,-5-3-19 0,4 1 32 16,-4-3 119-16,8 3-100 0</inkml:trace>
  <inkml:trace contextRef="#ctx0" brushRef="#br0" timeOffset="82066.92">9275 13182 940 0,'-1'0'47'0,"1"3"-29"0,0 0-1 0,1 0-24 15,1 3-30-15,3-1-1 0,-2 3-28 0,0-2 39 16,0 5-1-16,2-3 0 0,-2 2 40 0,-3-1 24 16,2 2 8-16,-2 0 3 0,0 2 21 0,0 2-23 15,0-2 4-15,0 1 1 0,0 3-24 0,0-2-11 16,0 2-1-16,-2 0-5 0,2 5-9 0,0-4 1 16,0 0-1-16,-2 4 0 0,1-1 0 0,-1-2 4 15,-1 1-2-15,2 1 3 0,1-4 1 0,-2-1-3 16,0-1 2-16,2 3 1 0,0-3-2 0,-1 0-9 15,1-3-6-15,0-1-4 0,0-1-10 0,0-3-31 16,0 0-10-16,0-4-7 0,0 2-34 0,0-5-21 16,0 0 81-16,0-7-52 0,1-1 99 0</inkml:trace>
  <inkml:trace contextRef="#ctx0" brushRef="#br0" timeOffset="82293.92">9183 12987 667 0,'-13'1'166'0,"0"-1"-50"16,2 0 0-16,0 0-25 0,5 2-61 16,-5-1-10-16,2 1-28 0,2 1 2 0,1-1 1 0,3 1-5 15,-5 2 5-15,3-2 6 0,4 3 2 16,-1 0 0-16,-4 1 6 0,6 0-8 0,-2 1-1 15,2 0-8-15,4 0-10 0,5-2-64 0,-1 1-34 0,4-1 50 16,6-3 67-16,-3-3-69 0</inkml:trace>
  <inkml:trace contextRef="#ctx0" brushRef="#br0" timeOffset="82732.95">10271 12834 1299 0,'-8'-3'112'0,"4"1"-109"0,-6 1 1 16,4 1 25-16,0 0-17 0,4 0-52 0,-1 0-5 15,0 0 8-15,-2 1-4 0,0 4 0 0,5 1 31 16,0-2 5-16,-1 2 3 0,-1 2 33 0,2 1-1 16,0 4-1-16,0 1 5 0,3-2-4 0,-1 4-11 15,-2 0 1-15,0 3-4 0,-3 0-9 0,-2 0-2 16,8-1-3-16,-3 4 2 0,0-1-3 0,5 6-1 16,-2-4-1-16,6 4 3 0,1 3-1 0,-4 1 3 15,4 1-3-15,-1-1 0 0,5 4 3 0,-3 1-1 16,-1 0-1-16,1 2-1 0,3 3 0 0,5 0-3 15,-7 3 2-15,2 1 0 0,-3-1 0 0,-4 0-6 0,5 2 6 16,-1-2-5-16,0 2 1 0,0-1-2 0,-3 1-8 16,2 0 3-16,1-2-4 0,-2-2-10 0,-1-1-10 15,0-2-4-15,1-6-12 0,-2-1-37 0,2-5-14 0,-4-7-11 16,3-3-43-16,-1-3 1 0,-2-4-29 0</inkml:trace>
  <inkml:trace contextRef="#ctx0" brushRef="#br0" timeOffset="83200.03">9977 13139 859 0,'2'0'38'0,"-1"0"62"16,1 0-67-16,2-1 158 0,1 1-173 0,3-2 2 16,0 2-9-16,1 0-13 0,2 0-1 0,2 0 15 15,-2 0 3-15,-3 3 0 0,3 0 15 0,1 1-5 16,-1 0 4-16,4 6 0 0,-3-2-7 0,-1-1-10 16,2 3-2-16,-1-1 1 0,6 4-12 0,-9 1 1 15,7-3 40-15,-4 3-48 0,-1-4 22 0,2 1-30 16,7 0 6-16,-2 3 12 0,-3-6-38 0,6-2 22 15,2 3-62-15,0-5 48 0,5-1-13 0,0 0-14 16,-1 0-9-16,-2-6-4 0,3 1-21 0,7-2-27 16,-8-6-16-16,7 1 25 0,-4-5 108 0,2-5-84 15</inkml:trace>
  <inkml:trace contextRef="#ctx0" brushRef="#br0" timeOffset="84133.03">10996 13286 579 0,'-3'1'71'0,"8"1"-29"15,-5-1 0-15,5 4-17 0,-5-5-37 0,6 3-3 16,-1 0-22-16,4-1 12 0,-4 3 8 0,4 2-9 15,2-3 19-15,-6 0 7 0,8 4 10 0,-6 2 1 16,0-3 10-16,2 6-7 0,-3-5 0 0,2 1 1 0,5 1-7 16,-7-4-2-16,4 2-1 0,1-2 0 0,0-1 0 0,0-4 4 15,1 6-1-15,-1-4 2 0,2-1 6 0,-2 2 6 16,1-2 4-16,1-2-2 0,3 3 9 0,-4-3-4 16,2 2 0-16,1-2 1 0,-1-5-5 0,0-1-5 15,0 1-5-15,0 2 1 0,5-7-7 0,-3 1 2 16,-2 1 5-16,0 2-5 0,0-2 6 0,0 0-3 15,2 0 3-15,-6 0 0 0,1 3-1 0,-2 2 0 16,-3-5-3-16,4 2-2 0,-1 0 0 0,1 6-2 16,-7-3-4-16,6 1 1 0,-2-3-5 0,4 2 2 15,-10-1 4-15,5-1-3 0,-1 0 2 0,-3-3-4 16,1 2 2-16,2 3 1 0,-7-5-3 0,-1 2 6 16,3 2-8-16,0 0 3 0,-5-1 3 0,-3 0-2 15,5-3-2-15,2 5 5 0,-4-3-5 0,-3 1 0 16,5-1 6-16,-5 1-6 0,-3-3 4 0,8 5 0 0,0 0-2 15,-10-6 3-15,5 6-1 0,3-1 1 0,-4 0-3 16,0-1 1-16,5 3 1 0,-5 1 1 0,1-2 0 16,0 1 0-16,2 1 0 0,-3-3-3 0,-1 4 0 15,5 0 3-15,-4 0-5 0,4 0-1 0,-3 4 3 0,2-3 0 16,-2 1 0-16,0 2 1 0,2 0-7 0,-3-1 4 16,2 1-2-16,-1 1 2 0,-1 0-2 0,3 4-2 15,-5-4 4-15,1 1-1 0,4 5 6 0,-3-3-4 16,-1 0 2-16,5 5-2 0,-6-6-1 0,7 1 2 15,-4 0-2-15,3 2-1 0,-3-1-2 0,5 2 0 16,-5-1-1-16,5 5 2 0,-3-1-2 0,3 4 1 16,-1 2 1-16,3 1 0 0,-1-2 0 15,1 3-2-15,-2 0 2 0,1-4 0 0,0 3 4 0,2-2-4 16,0 1 2-16,0 1 3 0,0-1 2 0,0-3-2 16,2 5 3-16,3-1 3 0,-2-2-2 0,-2 0 5 15,3-2 0-15,4-1-1 0,-4 1-3 0,6-3 6 16,-4 2-4-16,3-2-3 0,4-3 1 0,0 0-3 15,1 0-1-15,1-3-3 0,4 1 2 0,0 2 1 16,3-4-2-16,2-3 3 0,1 4-1 0,-1-5 2 16,2 4 5-16,3 1-6 0,-3-8 3 0,6 0-5 15,-2-2-1-15,1 2-2 0,2-3 2 0,5 1-4 0,-8-1 2 0,4-5-3 16,1 3-3-16,-3 2-5 0,1-5-3 0,-4 2-29 16,0-2-17-16,-4 0-3 0,5-3-37 0,-7 4-62 15,3-6-42-15,-4-1 52 0,1-2 152 0,-6-4-129 16</inkml:trace>
  <inkml:trace contextRef="#ctx0" brushRef="#br0" timeOffset="84766.03">14054 13341 998 0,'-3'-4'113'15,"3"4"-111"-15,-2 0 19 0,2 0 56 16,-1 0-30-16,-1-3-78 0,2 5 11 0,-1-4-2 0,-2-2 0 16,-1-1 14-16,4 5 27 0,-3-6 5 0,2 1 1 15,-2-1 27-15,1-1-16 0,-3 4 1 0,4 0 3 16,-1-3-20-16,-3 1 0 0,-1 2-21 0,3 0 4 15,-5-2-8-15,2 0 4 0,-4-1-2 0,-2 1-2 16,1 0 5-16,-3-1 7 0,-1 0-3 0,-5 0 0 16,1 4 3-16,-3-1-3 0,-1 0-1 0,1-4 4 15,-2 7-6-15,-3 0-1 0,2 0 1 0,1 0-1 16,-1 0-1-16,0 2-1 0,0 0 1 0,-2 9 1 16,2-4-1-16,1 1-2 0,-1 2-2 0,0 2 2 15,8 6-1-15,-7-3 3 0,8 3-1 0,-2-4-8 0,0 5 7 16,4 0 3-16,3 4 0 0,-1 1-1 0,2-4 0 0,5 4-3 15,-1 1 1-15,6 2 3 0,0-2-5 0,6 3 3 16,-1-1-1-16,5 1 1 0,2 1 2 0,7-1 1 16,1-1 1-16,-2 1 4 0,4-3-2 0,0-3-4 15,1-1 7-15,6-1-6 0,-3-1-1 0,-2-3-16 16,4-5-4-16,2-3-3 0,5-2-17 0,4-3-15 16,0-3-20-16,2-8-5 0,-3-3-22 0,8-3-46 15,-5-5 101-15,4-3-49 0,-2-3 96 0</inkml:trace>
  <inkml:trace contextRef="#ctx0" brushRef="#br0" timeOffset="85250.04">14776 13312 1296 0,'0'0'125'0,"-3"-4"-123"0,3 4-7 0,-5 0 44 0,1-4-33 16,0 4-104-16,-3-3 21 0,-3 2-1 0,2 2 2 15,-4 1 22-15,-2 3 56 0,-1-5 10 0,-2 7 9 16,0-2 55-16,1 6-29 0,-3 3 6 0,3-1-1 16,-1 6-30-16,-3-4-13 0,2 6-7 0,1 1-2 15,1 3-12-15,1-1 8 0,-4-4-1 0,6 5 3 16,-3-4 7-16,4 2 2 0,1 1 3 0,3-2 2 15,2-2 3-15,6 1-10 0,-3-2 4 0,3-2-4 16,0 0-5-16,9-1 0 0,-4-2-1 0,6-1-4 16,-7-2 1-16,4-2 2 0,5 1 0 0,1-4 2 15,2-1 0-15,3-1 2 0,-2-2 0 0,3-2 1 16,-1 0 1-16,5 0-4 0,-2-6 2 0,-2-1 0 16,2 1-2-16,2 0 4 0,-2-2-1 0,-3-1 3 15,1 1 6-15,-2-2 1 0,-3 1-1 0,3-1 0 0,-6-1 3 16,-2 0-1-16,-1-1 6 0,2-1-9 0,-6-1 4 15,-4 0 0-15,-1-3-1 0,-1-1 0 0,-1 1-2 0,-1-2-6 16,-8-1-2-16,-3-2 2 0,1-2-9 0,-2 0 3 16,-4 4-2-16,-2-2-1 0,-4 3 1 0,0 0-4 15,0 7 1-15,-5-1 0 0,2 0-6 0,2 9-28 16,-2-9-11-16,5 8 14 0,-1 2-40 0,2-5-30 16,0 5-106-16,9 2 81 0,1-1 133 0,4-1-114 15</inkml:trace>
  <inkml:trace contextRef="#ctx0" brushRef="#br0" timeOffset="86033.03">15646 13380 1307 0,'0'0'44'0,"0"-2"-137"0,-3 2 166 16,-3-1-242-16,-1-6-2 0,3 4 65 0,4-6 43 0,-7 4-30 15,1-6 92-15,1 6 21 0,2-1 22 0,-2 3 17 16,4 3 18-16,-4 0-31 0,0 0-2 16,-1-3-6-16,0 3-32 0,0 0-2 0,4 0 0 15,-1-3-4-15,-3-2 1 0,2 2 11 0,0-2 1 16,-1 2 4-16,3 0 12 0,-1-2-8 0,-5-1 9 0,2-2-4 15,-3 2-1-15,1-1-9 0,0 1-3 0,-5 0-4 16,-1-4-7-16,2 4 2 0,-3-2-6 0,-3 7-1 16,2-1-1-16,-1-3-3 0,-4 5 1 0,-4 7 3 15,3-1-5-15,3 3 3 0,-5-1 1 0,-1 0-4 16,2 8 4-16,1 1-2 0,3 4-5 0,-2-3 6 16,1 3-7-16,-2 2-2 0,6 3 3 0,-4 4 0 15,4-7 0-15,2 2 2 0,1-3 5 0,10 2-6 16,-2-1 9-16,2-2 0 0,2-1 1 0,1-2-2 15,4-1 2-15,3-1 0 0,0-4 0 0,0 1 1 0,-1-2 0 0,7-2 8 16,2-1 0-16,3-3-4 0,5 0 9 16,-7-5-4-16,6 0 2 0,-2 0 3 0,2-2-6 0,4-4 5 15,-3-2-4-15,1 0 4 0,-2-1 3 0,3 1 0 16,-3-5 0-16,3 1 0 0,-1-1-1 16,-5 0-6-16,1-2-1 0,2-3-1 0,-6 1-7 0,-2 0 1 15,2-5-2-15,-5 1-1 0,1-1-1 0,-2-4 3 16,-4 2 3-16,4-6-4 0,-4 0 4 0,-1-3-3 15,-2 2 0-15,6-1 3 0,-9-4-6 0,2 1 2 16,-1-4-1-16,-4 3-1 0,3 0 1 0,-3-2-1 16,-2 2-2-16,-1-3 3 0,6 2-5 0,-8 6 3 15,3-1 1-15,-4 6 0 0,0 2 1 0,4 0 1 16,0 6 1-16,-4 5 6 0,-4 2 0 0,10 2-2 16,-3 1-3-16,2 5 1 0,1-2 0 0,-1 3-1 15,-1 2-2-15,3 2-5 0,1 3 1 0,-4-1 3 16,2 6-1-16,1 5-2 0,2 1 5 0,-1 5 2 0,1 1 0 15,0 3 3-15,0 2 2 0,1 4 4 0,7-1 1 16,-8 1-3-16,5 4 7 0,1 1 0 0,0 2 0 16,4 1 2-16,-5 1-1 0,6-1-7 0,-8-1 1 0,8 6 0 15,1-8-7-15,-2 6-1 0,-4-4-1 0,0 1-3 16,-2-2 0-16,-1-1-4 0,3 0-1 0,0-6-3 16,-9 1-4-16,3-6-19 0,0 1-7 0,2-6-5 15,-2-1-22-15,-2-3-37 0,2-4-23 16,0-4-1-16,0-2-48 0,0-4 1 0,2 0-25 0</inkml:trace>
  <inkml:trace contextRef="#ctx0" brushRef="#br0" timeOffset="86800.03">15928 13087 781 0,'1'8'117'0,"1"2"-83"0,4-3-1 0,-1 5-74 15,3 5-29-15,-2-1-32 0,3 4-62 0,2 0 132 16,-4 4-11-16,2 3-49 0,2 0 157 0,0-1-26 15,-3-2 66-15,3-1-5 0,2-2-9 0,-1 2-36 16,2-2-10-16,4-2-2 0,-4 0-37 0,2-5 0 16,1 0-5-16,0-3 1 0,0 0 2 0,-1-5 17 15,3 1 3-15,-3-6-4 0,4 1 19 0,-4-2-10 16,0 0 4-16,1 0-1 0,0-5-11 0,1 0-4 16,2-3-4-16,-4 1 1 0,1 0-5 0,5-2-5 15,-1-1 1-15,-3-1-1 0,0 2-3 0,1 0-1 16,-5-2-3-16,1-1-1 0,-4 1-2 0,0 4-4 15,-1-4-1-15,-5-2 3 0,-1 0-7 0,1-1 10 16,-2 6-6-16,-1-4 1 0,1-1 6 0,-3-6 0 0,0 5 4 16,0 0 1-16,0 1 1 0,0-4 1 0,-5 3 5 15,2-2-1-15,-5 4 2 0,3-2 7 0,-6 1-4 0,2-1-2 16,-7 0 3-16,2 1-5 0,-8-1-2 16,5 0 8-16,-8 1-11 0,1 1-5 0,-1-1 2 0,-2 4 0 15,2-2-2-15,0 1-3 0,0 2 1 0,-1 4-6 16,1-1 3-16,-1 3 4 0,-1 1-7 0,-1 1 0 15,4 0 0-15,-1 0-4 0,0 4 0 16,-1 0 4-16,4 2-8 0,4 0 1 0,-4 4 12 0,6-3-3 16,0 3 5-16,-1 1 1 0,4 0 0 0,-1 1 2 15,3 1 0-15,3-2 3 0,-1 0-1 0,-1 2-1 16,4 2 3-16,-2 0-1 0,3-1 0 0,1 1 3 16,-1 1-3-16,5 3-1 0,-8 1 3 0,7 1-2 15,1-1 1-15,0 1-3 0,-2 2 0 0,4 1 1 16,-1 1-2-16,4-1 0 0,1-2 1 0,4 1-1 15,-6 1 3-15,4 0 2 0,3-2 1 0,0 0-3 0,3 1 4 16,0-1-1-16,1 0 2 0,-1 0-4 0,5 2 0 16,-2-1 8-16,0-1-5 0,4-1 2 0,-4-1 0 15,3 1 5-15,-2-2-1 0,4 3 2 0,1-2 1 0,-4 1-2 16,3-2-1-16,3 1 9 16,2 5-6-16,-3-4-2 0,3-1 0 0,1 2 2 0,-3-2 0 0,3 4 2 15,4 0-2-15,-4-4-5 0,-1 1 3 0,6-1-3 16,-3 2-2-16,-4-6-4 0,3 1-6 0,-2-3-34 15,1-1-21-15,-9-7-6 0,4-1-46 0,-5-2 2 16,0-6-39-16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22:20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2954 6786 259 0,'9'-1'1'0,"2"1"-1"0,-3-2 0 0,1-1 1 0,4 0-5 16,-2-2 1-16,2 2-2 0,-2 1 5 0,-2-1 0 16,2-2 0-16,-2 1 3 0,4 4 16 0,0-2 8 15,-9-1-2-15,6 1 18 0,-1-2-4 0,-3 1 2 0,2-1 3 16,-1 1-4-16,1-5-13 0,-4 2-6 0,6 1 1 15,-1 1-13-15,2-3-3 0,-3 1-2 0,3 0 1 16,-2-4-2-16,4 2 1 0,1 1 0 0,-3-6-3 16,0-1 4-16,0 0 2 0,3 1-4 0,-1-1 0 15,0 1 1-15,-1-4 0 0,-2 1-1 0,2-1 2 16,4 1-3-16,-4-1-2 0,-2 0 0 0,-1-2 3 16,-1 2-2-16,2 2-1 0,1 1 3 0,-2 2-4 15,2-3 1-15,-8 6 0 0,4-2 2 0,-3 3-1 16,6 0-1-16,-6 0 2 0,-2 2-2 0,3 3 0 15,-5-2 0-15,0 5 1 0,0 0-1 0,0-3 0 16,0 3-1-16,-7 2 0 0,6-1-3 0,-2 4 3 16,3 1-2-16,0 1 3 0,0 2 0 15,0 2 0-15,-5 0 2 0,0 3-1 0,4 0 5 0,-1 5-2 0,-7-3 0 16,1 4 2-16,3 1-1 16,-9-2 1-16,12 7 2 0,-4 0 2 0,1 0 2 0,-7 0-4 0,7 3 4 0,-3 0-4 15,0 2 1-15,4 2 4 0,-6-6-6 0,4 3-1 16,-4 1-3-16,3 2 1 0,0-3-2 0,1 5-1 15,0-4 2-15,-5 4-4 0,4 3 1 0,0-2 0 16,-3 0 0-16,-1 0 1 0,3 4 0 0,-4-4-1 16,1-2 0-16,-2 6 2 0,0-7-1 0,1 1 0 15,-2-1-15-15,0-1 2 0,-4-4-4 0,4 0-26 16,-2 2-4-16,2-8 14 0,0 2-58 0,-5-4 0 16,2-4-11-16</inkml:trace>
  <inkml:trace contextRef="#ctx0" brushRef="#br0" timeOffset="433">2620 7455 390 0,'0'4'12'0,"0"1"-8"16,0 5-1-16,0-4 0 0,0 2-10 0,2 1-3 16,1 2-5-16,-2-5 3 0,6 2 1 15,-4-3 4-15,3 1 0 0,-1-3 12 0,-2 1 13 16,2-4-1-16,-1 0 19 0,1 3 13 0,0-3 0 0,-2 0-1 15,5 0 13-15,-2-2 1 0,0 2-36 0,1-1 17 16,4-3-19-16,1 3-4 0,1-1-4 0,6-1 4 16,0-2-11-16,6 1 1 0,2-6 2 0,9 4-3 15,3-3 0-15,2-4 3 0,9 0 1 0,2-2 0 16,2-3 1-16,-1-2-2 0,10 1-1 0,-3 2 4 16,1-2-5-16,4-2 0 0,1-1-4 0,1 2 1 0,0 1-2 15,2 3-1-15,-6-3 0 0,0 2-3 0,-8 0-1 0,-3 0-12 16,-5 2-15-16,-6 1-2 15,-2 0-22-15,-1 1-77 0,-7 2 107 0,2-3-49 0,-6 0 70 0</inkml:trace>
  <inkml:trace contextRef="#ctx0" brushRef="#br0" timeOffset="44716.4">16980 6450 377 0,'-3'7'104'0,"-7"0"-35"16,7-1-6-16,-6 5 19 0,4-3-89 0,3 4-1 15,1-2-3-15,2 1 6 0,1 3 1 16,1 0 3-16,-3-1 4 0,8-5 5 0,-5 1 1 0,5-1 1 15,-2 1 4-15,1-4-1 0,-3-5 3 16,1 2-2-16,3-2 3 0,-5 1-3 0,7-2-1 0,-6-2 2 16,3-1-2-16,-4 3 0 0,8-2-2 0,-10 0 0 15,4 1 0-15,3-6-2 0,-5 5 1 0,6-5 2 0,-1-3-2 16,0 0-2-16,-2 0-1 0,9-6-2 0,-1-1-1 16,0 1-3-16,3-2 0 0,2 2 0 0,-2-2-1 0,5-1-1 15,0-1-3-15,-3 4 4 0,3-5-1 0,2 0-1 16,-4 0 0-16,6-2-1 0,-1-1 1 0,-2 1 2 15,1-1 0-15,3-1-2 0,-5 0 2 0,-2 0-1 16,2-3 0-16,2 3 3 0,1 0-2 0,0-5-1 16,2 4 1-16,-8 1 0 0,11-3 0 0,-7 2 0 15,4-1 2-15,-5 1-3 0,2-1 1 0,-1 4 1 16,1-1-1-16,1-3 1 0,-3 4-1 0,5-4 0 16,-8 3-2-16,3 0 4 0,-5 4-1 0,3 1 0 15,-6 1 1-15,1 5-2 0,-3 1 1 0,1 1 0 16,-2 4 1-16,-2 3-2 0,-1 2-1 0,2 0 1 15,-6 3 0-15,3 0 0 0,-4 3 0 0,0 3 1 16,3 1-2-16,-4 0 1 0,1 3-2 0,0 1 3 16,2 0 1-16,-4 1-2 0,4 1 0 0,1 0-1 0,-4 2 1 15,1-1 2-15,-1 2-4 0,4 2 1 0,-3-1 1 16,0 2-3-16,5 4 3 0,-6-1-3 0,1 2 1 16,1 1 3-16,1 3-3 0,-2 5 1 0,7-1-2 0,-10 4 3 15,1 0 0-15,6 5 0 0,-4 2 0 0,0 1-1 16,3 1 0-16,-4-2 0 0,1 2 1 0,2 1-4 15,3-2 3-15,-5 2 0 0,5-1-11 0,-5 2-1 16,-2-3-6-16,9 7-30 0,-7-2-7 0,3 1 2 16,-3 0-37-16,2 1-1 0,1-3-1 0,-3 0 6 15,5 0 87-15,-8-8-61 0</inkml:trace>
  <inkml:trace contextRef="#ctx0" brushRef="#br0" timeOffset="45249.83">17578 6733 322 0,'-5'3'65'0,"-3"0"-64"0,3-1 0 16,-3 1 123-16,-1 3-117 0,6-1 1 0,1-1-3 15,-4 1-3-15,11 1-1 0,-2-4-4 0,-2 6 0 16,9-3 3-16,-9-4-1 0,1 4 1 0,9-2 2 16,-1-1 2-16,-7-2 2 0,9 0 2 0,-1 1 0 15,2-1 2-15,3 0 0 0,1 0 0 0,0 0 2 16,-3-1-2-16,5 1 1 0,0 1 0 0,-3-2 1 16,1 1-3-16,4 1 0 0,-6 2-2 0,7 0 0 15,0 5-1-15,-3-1 2 0,2-1-3 0,7 6-1 0,-4-2 0 16,1 3 2-16,3-1-3 0,-3 2 0 0,4 0-3 15,-1 2 4-15,5 1-3 0,-6 1-1 0,7 1 3 16,-2-1-3-16,4 3 2 0,-2-2-4 0,-4 0 4 16,8 0-1-16,0-4 0 0,6 3-1 0,-3-6 0 0,0-2-1 15,0-1 0-15,-2 0-3 0,7-5-22 0,-7-3-5 16,0-1-15-16,2-5 1 0,-3-2-24 0</inkml:trace>
  <inkml:trace contextRef="#ctx0" brushRef="#br0" timeOffset="46950">18385 5451 436 0,'-21'-7'25'0,"5"1"-25"0,4 3-10 0,-1-5-3 16,5 3 0-16,1 1-15 0,3 2 2 0,-3-1 1 16,2 5-3-16,0-6 2 0,-1 1 10 0,-2 2 0 15,2-1 5-15,1-4 6 0,-1 1 5 0,-4 0 3 0,7-2 1 16,-10-1 5-16,4 3 8 0,1-3 2 0,0-3-2 15,-7 8 8-15,4-3-2 0,-2-2-1 0,0 0 6 16,-2 5-5-16,2-4-2 0,-4 3-3 0,-1-1-2 16,3 0-4-16,-7 2-2 0,4 0-4 0,-4-3 0 15,2 1-5-15,-1 2 0 0,-4 1 1 0,0 1-3 16,-3-2 0-16,-2-1-1 0,3 1-2 0,-3 5 3 16,-7 1-4-16,0 3 2 0,0-3 0 0,-1 7 1 15,-3-1 0-15,2-1 1 0,-4 6 1 0,1 0-1 16,2-1 0-16,1 1 0 0,3 2 0 0,-5 3-1 15,3 3-2-15,-1 3-1 0,4 0 1 0,1 0 0 16,-6 5-2-16,3 3 3 0,2 2-4 0,7 3 3 16,-2-2-1-16,-2 8 5 0,-1-2-2 15,3 7 1-15,5 5 1 0,8 2 0 0,-8 7 4 0,1 5-2 16,1 3 2-16,7 2-1 0,5 6 0 0,8 8 1 0,1-1-1 16,-3 4 0-16,15-1-1 0,2 0-1 0,1-3-1 15,9 1 1-15,0-4 0 0,6-6 3 0,2-6-1 0,2-5 1 16,2 0 2-16,6-5-3 0,1-1 1 0,-1-7 4 15,3-2-4-15,-4-6 1 0,1 3 1 0,-3-6-2 16,-2-3 2-16,-4-4 1 0,2 0-1 0,-4-1 2 16,2-4 0-16,1 0 1 0,-6-3 3 0,3-4-4 15,-3-1 0-15,4-6-1 0,-3 3-3 0,5-2-3 16,-1-4 2-16,-1-7-2 0,6 0-1 0,0-1 0 16,0-6 2-16,1 1-2 0,5-10 2 0,-7-2-2 15,4-6 0-15,-1-4 0 0,0 0 0 0,1-5 0 16,-5-1 0-16,1-8 0 0,-3 5 0 0,1-6 1 15,-5 3 1-15,10-1-1 0,-8 1 1 0,9 2 0 16,-3-3-2-16,0 1 4 0,0-2-3 0,1-1 1 16,-3 1-1-16,-4-1 1 0,-2 0-1 0,-1 0 2 15,-2-1 1-15,-3 2-2 0,-1 0 1 0,2 1 0 0,-1-1-1 16,-3 0 4-16,2-1-3 0,-6 1 0 0,7-3 1 16,-4 1-2-16,-1 0 3 0,-1-1 0 0,-2 0 2 15,-2-1 1-15,1-2 2 0,-2-1 2 0,-5 3 2 0,-1-3-2 16,0 2 4-16,3-3 0 0,-4 3 4 0,-2 2-4 15,0 1 3-15,-1 2-1 0,-1-2 0 16,3 5-1-16,-3-3 0 0,0-3-3 0,0 4-2 0,-6 1 2 16,4-3-5-16,-5-4 1 0,3 8-3 15,-2 0-1-15,-2 2-1 0,-3 4 1 0,0-4-1 0,-1-1 0 16,1 2-1-16,1 2-2 0,-2 0 3 0,-3-2 2 16,-3-2-3-16,2 1 1 0,0 3-1 0,-4-2-1 15,4 5 2-15,-6-4-2 0,3 3-1 0,-3 2 1 16,0 0-3-16,-2 2-3 0,2 0-11 0,0 7-4 15,-1-1-9-15,4 5-58 0,-2 3-32 0,-2 2 41 16,4 6 77-16,-1 9-72 0</inkml:trace>
  <inkml:trace contextRef="#ctx0" brushRef="#br0" timeOffset="48218.01">22243 10410 481 0,'-5'2'54'0,"-1"-2"-12"0,1 0 1 0,-1-2-8 16,0 2-16-16,1-1-4 0,2-1-9 0,-3-1 0 16,1 3 1-16,5-2-4 0,0 2 0 0,0 0 6 15,-2 0-1-15,1 0 0 0,-2 0 3 0,1 0-7 16,-3-3 3-16,5 3 1 0,0 0-8 0,0 0 0 15,0 0 2-15,0-1-1 0,0 1 1 0,0-5 1 16,5 5 3-16,-3-2-1 0,1 1 1 0,2-1 0 16,2 1-2-16,-2-3 2 0,3 0-2 0,-2-1-1 15,2-1-1-15,0-1-1 0,5-2-1 0,-4 0-2 16,2-4 0-16,0 2 2 0,5-3-2 0,-2 0 2 16,0-2 0-16,7-1 0 0,-9-1 1 0,7-1 1 15,1 1-1-15,2-4 1 0,-4 0-1 0,5-2 0 0,1-3-2 16,-4 4 1-16,6-1-1 0,-4-6 1 15,1 3-3-15,1 1 3 0,-2-6 0 0,1 5-4 0,-1 2 5 16,2-3-2-16,-5-2-1 0,3 5 1 0,-3-2 0 0,0 2-1 16,-2 0 2-16,0 3 0 0,-3-2 1 0,-1 4-2 15,1 2 0-15,-1 3 3 0,-5 1 0 0,-1 3-1 16,6 0 1-16,-8 0 0 0,3 3 1 16,-4 1-1-16,0 1 1 0,-1 3-2 0,-2 0 2 0,-1 3 0 15,0 0-1-15,3-3 3 0,-1 3-3 16,-2 3-1-16,0 2 2 0,3-2 0 0,-3 1-2 0,0 4 2 15,-3-1-3-15,1 2 1 0,2 0 1 0,0 2 0 16,2 0-1-16,-2 4 1 0,0-1 1 0,0 0 3 16,3 2-1-16,-3 1 1 0,-3 0 1 0,-2 2-2 15,4 3 2-15,-6 0-4 0,4 0 3 0,2 3-2 16,-2 4-2-16,1 2-1 0,-4 2 1 0,9-1-2 16,-3 2-1-16,0 4 1 0,5 1-3 0,-5 2 3 0,0-1-1 15,4-1 0-15,4 0 1 0,-5 7-1 0,2-2 0 16,1-2 0-16,-3 4-1 0,8-2 2 0,-9 0-1 15,1 0-2-15,2-2-1 0,-4-1 1 0,-1 2-2 0,2-5-18 16,0-4-9-16,-1-1-4 0,9-1-21 0,-4-6-32 16,2 1-10-16,-5-8 13 0,6-5 86 0,1-1-71 15</inkml:trace>
  <inkml:trace contextRef="#ctx0" brushRef="#br0" timeOffset="48783.04">22647 10693 546 0,'-6'8'53'16,"-2"0"-52"-16,7 0 2 0,-4-2 17 0,2 2-8 15,1-3-31-15,1 0 2 0,1 4 1 0,0-3-3 16,1-1 3-16,-1 0 13 0,2 1-2 0,-2-1 4 16,0 1 9-16,0 0 9 0,0-1 4 0,0 1 0 15,0-3 7-15,-2 5 1 0,2-3 1 0,-1-2 1 16,1 3-1-16,0-2-8 0,0-1-1 15,1 0 2-15,1-2-9 0,3 3-1 0,-2-1-3 16,1-2 5-16,3-1-1 0,-1 0-12 0,3-1 3 0,4-2 0 0,1 3-3 16,2-5 0-16,3 0-2 15,-2 0-2-15,7-2 1 0,-2 3-2 0,4-2 1 0,1-2-3 16,-2-1 1-16,5 1 1 0,2 2 0 0,-2-1-2 16,-1 3 2-16,8-3 1 0,-3 3-3 0,2 1-5 0,-1-1-2 15,0 3-30-15,1-2-9 0,-5-5 1 0,4-3-38 0,-2 0 1 16,-5-2-19-16</inkml:trace>
  <inkml:trace contextRef="#ctx0" brushRef="#br0" timeOffset="49983.04">23929 9012 663 0,'-14'0'56'0,"2"0"-56"0,-4 0 23 0,2 0 13 0,0-2-14 16,1 2-23-16,0 0 1 0,-5-1-2 0,-1 1 2 16,3 0 0-16,2 0 11 0,-7-2-2 15,6 2 6-15,-9 0 7 0,-1 0-4 0,9 0 4 0,-6 0 1 16,2 0-3-16,-2 0-2 0,-2 2 1 0,-3-2-4 15,4 0 2-15,1 1-2 0,-5-1 0 16,2 0-2-16,0 0-1 0,-2 0-2 0,0 0-1 0,2 2-1 16,-5-2-1-16,0 0 2 0,0 0-1 0,-3 5-5 15,-3-4 2-15,-2 1-4 0,2 2 0 0,-2 0 4 16,2 0-8-16,-3 1-2 0,1 1-1 0,-3 2 3 16,5 0-3-16,-3 1 1 0,-1 1-2 0,-4 1-1 15,0 2 0-15,-1-1 2 0,2 1-2 16,2 2 2-16,-1-2-1 0,-1 1 1 0,1 3 0 0,4 1 3 15,-3-3-2-15,5 1-2 0,-2 5 0 0,5-6-2 16,2 4-1-16,-2 3-6 0,3-1-1 0,3-1-1 0,2 1-7 0,0 4 2 16,0-3-2-16,1 5-2 0,4-1 2 15,-1 1 7-15,1 0-1 0,1 1 3 0,3 0 5 0,-1-2 3 16,1 0 3-16,2 1 1 0,3-2 2 0,2 4-1 16,2-3 2-16,1 3-2 0,3-4-1 0,0 3 1 15,3 4-1-15,0-4 2 0,3 6-1 0,3-1 1 16,-1-1-1-16,3 1 3 0,-2 5 0 0,5-5 5 15,0 0 3-15,2 3-6 0,-4-6 9 0,0 1 1 16,2 1 0-16,0-1 5 0,0-1-1 0,0 3 1 16,-3-5 0-16,2 4 1 0,1-4 0 0,-2 7-2 15,2-4-1-15,-3-1 1 0,3 2-3 0,0-1 4 16,0 5-2-16,0-4-4 0,-1 1 5 0,1-2-6 16,0 1 2-16,1 1-3 0,-1-3-5 0,0 1-1 15,3-4-1-15,-1 1 2 0,-2 0-1 0,2 2-1 0,-1-1 3 16,-4-1-4-16,3-1 2 0,5-1 3 15,-4 3-1-15,1-4-2 0,-1 0 3 0,4 2-2 0,0-4 0 16,1 1 3-16,5-2-2 0,-6 2-3 0,4-4 1 16,1-1 2-16,2 1-2 0,3-2-1 0,-1-4-2 15,0-3 0-15,0 1 0 0,0-5 0 0,0 2 0 0,1-6-2 16,-3 2 2-16,1-3 2 0,-2 1-2 0,0-2 6 16,0-1-1-16,-2 2-3 0,4-8 1 0,1-1-2 15,-1-2 0-15,-1-1 2 0,1-2 0 0,-5-7-3 16,9 5 2-16,4-5-1 0,-6 5 0 0,-2-2 3 15,3-4-4-15,1 1 2 0,7 0-2 0,2 2 1 16,-8-2 1-16,-1 0-1 0,3-5 3 0,1 1-4 16,-1 1 1-16,-2-2 0 0,-3-3 2 0,0 4 0 15,-1-4 1-15,0 0-3 0,0 0 0 0,-1 1 1 16,-5 1-2-16,4-5 1 0,1 1-1 0,-4 3-2 16,2-6 1-16,3-1 1 0,1 3 0 0,-6-1 2 15,2-4 1-15,-3 2-3 0,1-1 2 16,2-3 0-16,0 3-2 0,0-1 3 0,-1-1-3 0,2-2-1 15,-5 2 0-15,7-2 1 0,-5 1 0 0,-4-1 0 16,3 2 0-16,-6-1 2 0,-1 3 2 0,1 1-2 0,-4-2 2 0,1 4 1 16,1 1 0-16,-5 0 1 0,0-2 0 15,-3 4-3-15,4-2 4 0,-4 2-2 0,-2 1-3 0,2-1 1 16,-1 3 0-16,1-2-1 0,0 2 0 0,-1 1 0 16,-2-1 1-16,0 1-2 0,0-1-1 0,0 0 6 15,0 0-4-15,-2-2 2 0,-1 1 0 0,-3-1 0 16,4-2 2-16,-6-2-3 0,4 4-1 0,-4 2-2 15,2-3 1-15,-2-1 3 0,0 4-3 0,-2-6-2 16,-2 4-5-16,-1 4 2 0,1-4-3 0,-2-3-8 16,-2 3-3-16,-6 4-5 0,0-4-7 0,-3 5-13 15,6-2-10-15,-5 2-11 0,-1 2-17 0,0-1 1 16,-2 2-16-16</inkml:trace>
  <inkml:trace contextRef="#ctx0" brushRef="#br0" timeOffset="51183.18">22835 14107 249 0,'-2'3'17'0,"-3"-2"27"16,5-1-26-16,-3 3 67 0,2 1-39 0,-3-4-1 16,0 4-2-16,1-2-1 0,1 1 2 0,-1-1 2 0,-2 2 0 15,4-1-1-15,-3 1 4 0,3 0-3 0,-2-2 0 16,0 3-2-16,1 1-2 0,-1 2-6 0,1-3 6 15,1-1-15-15,-1 1 1 0,-1 0-7 0,1-1-2 0,2 0 2 16,-1-3-6-16,1 4-7 0,0-4-2 0,0 3-2 16,0-1-4-16,1-2-1 0,1 1-1 0,1-1-5 15,0 1 3-15,-1 0-3 0,3-2 3 0,2 0-1 16,-3 0-2-16,5 0-2 0,-1-4-1 0,1 0 3 16,5-1-4-16,-1-4 7 0,3-1-6 0,-1-2 1 15,0 0 4-15,5-5 0 0,-3-3 1 0,-2 2 2 16,-1 0-1-16,1 0-1 0,1-2 3 0,-2-2-2 15,2 0 1-15,-3 3 2 0,-1 0-4 0,7-3 3 16,-3 0-1-16,-2 2 2 0,-1 1 0 0,2-2-2 16,-4 4 1-16,0 0 1 0,2 1 2 0,-8 6 0 15,7-2 0-15,-4 4-3 0,0 2 5 0,-6 1-2 16,2 2-2-16,-4 3 4 0,0 0 2 0,2-2-3 16,-2 2 6-16,0 0 0 0,1 2-3 0,-1 3 3 15,-3-2-4-15,2 3-2 0,-7 5-2 0,6 2 2 0,-1-1-4 16,-5 4 0-16,-1 4 1 0,4-1-1 15,2 5 1-15,-5-2 2 0,6 3 0 0,-4 0 3 0,0 2 0 0,0-2 6 16,4 0-1-16,-4 0-2 0,-1 4 6 0,7-1-3 16,-1-1 0-16,-2 1 2 0,3 2-6 0,0 3-1 15,-5-3-3-15,10 1 2 0,-4 1-3 0,-1-1-1 16,0 1-1-16,8-4 0 0,-5 3-1 0,-1-1-4 16,7 0 4-16,-7 0-3 0,3-3-1 0,4 0-9 15,-1-1-4-15,-3 1-5 0,-2-5-10 0,9 3-25 16,-2-3-13-16,2 0-1 0,-2-3-32 0,-1 0-29 15,1-6 82-15,-1 2-40 0,4-2 91 0</inkml:trace>
  <inkml:trace contextRef="#ctx0" brushRef="#br0" timeOffset="51566.18">22721 14745 863 0,'-8'5'114'0,"2"1"-137"15,3-3 51-15,-5-3-14 0,5 2-4 0,-2 3-3 16,4-2-23-16,1-3 2 0,0 0 6 0,0 1-5 15,1 1 7-15,4-2 16 0,-2 2 4 0,0-2-5 16,5 3 12-16,-3 1 1 0,3-4 0 0,-2 4 7 16,2-1 1-16,3 3-2 0,-3-1-2 0,1-4-1 15,2 4-1-15,2 0-5 0,-1-1-5 0,4 0 5 16,1 0-7-16,1 3-1 0,1-4-4 0,6 3 0 16,0-1-2-16,8 1-5 0,-6 0 3 0,6 1-1 15,1-1-3-15,10-1-7 0,-3 4 0 0,3-3-3 16,2 2-4-16,-2-3-36 0,6 1-15 0,-4-1 1 15,-2-2-41-15,0-3-37 0,-1 0 97 0,-3-6-65 0,0-2 111 0</inkml:trace>
  <inkml:trace contextRef="#ctx0" brushRef="#br0" timeOffset="52337.18">23681 14007 1117 0,'-16'-12'50'0,"10"10"-80"0,-2-1-8 0,0-2-24 15,5 2 13-15,-2-1-4 0,-1-4-15 0,-2 1 33 16,2 0 1-16,6 5-5 0,-5-4 40 0,0-1 5 15,-4-2 6-15,3 3 0 0,-4 1 4 0,5-3 1 0,-6 0-3 16,-3-3 2-16,3 5-4 0,-1 0-6 16,1-1 3-16,-3-4-4 0,1 3-5 0,0 2 0 0,1-3 0 15,-1 1-1-15,-3-3 1 0,-2 0 1 0,0 1-1 16,3 1 0-16,-4-2 1 0,-5 0 0 0,-1 0 1 16,1-2 0-16,-1 4 0 0,0-2-3 0,0 2 1 0,-7-1 1 15,4-1-2-15,3 3 0 0,1 0-3 16,-2 2 2-16,0 1-2 0,-2 1 0 0,3 0 2 0,4 1-4 15,1 2 1-15,-5-1 0 0,1 2-1 0,1 2 4 16,4 2-1-16,-2 1 3 0,2 1-3 0,-3 2 2 16,0 0 0-16,5 3-4 0,-7 2-1 0,4-1 1 15,0 3-6-15,-2-3 4 0,0 4 1 16,3 1 0-16,-3-3 6 0,0 7-2 0,6-1 2 16,-1 1 0-16,-4 2 0 0,7-1 0 0,5 2-1 0,4 3-4 15,0 1-1-15,2-1-6 0,3 1-4 16,5 0 3-16,-1 5-10 0,4 0 7 0,-3 4-1 0,4-1-2 15,-2 0 7-15,1 2 3 0,4-2 1 0,2-3 6 16,0 1 1-16,1-2-3 0,4 1 1 0,-2-3 2 16,5-2-3-16,-2 0 1 0,4 2 1 0,-2-5-1 0,3 1 3 15,-1 0 0-15,-1 0-1 0,4-4 0 0,0 1 1 0,-1 2 3 16,1-6-2-16,3 5 0 0,0-1 2 0,-2-1 4 16,-1-4 3-16,3 2-2 0,-6-6 4 0,4 0-5 15,2-1 1-15,-2-5 3 0,4 0-5 0,1-3 0 16,1-1-2-16,-4-4-3 0,8 0 1 0,-7-4-2 15,2-1 0-15,-3-5 0 0,3-4-2 0,-3-3 3 16,-3 1-2-16,3-3 1 0,-4 0 0 0,-2-3 0 16,-5-1 0-16,11-6 2 0,-2-2-2 0,-7 4-1 15,5-7 1-15,6-1-2 0,-7-3 1 0,3-1 2 16,1 0-2-16,-6 1 1 0,-2 2 0 0,1-4 1 16,-2 3 2-16,-6-3-3 0,4 3 2 0,-1 4 0 15,-8-5 0-15,1 2 1 0,-2-2-3 0,-7 3 4 16,1-2 0-16,-2 2 0 0,-2 2 2 0,-9-6-1 0,0 4-1 15,-5 0 2-15,-1 4-3 0,-3-2-3 0,-6 3-4 16,0 0-2-16,1 2-6 0,-2 3-26 0,-3 1-21 16,-2 4-5-16,-2-1-37 0,-2 4 1 0,-8 4-33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28:38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15311 4829 149 0,'-2'5'-9'0,"4"-5"8"0,0 0-18 16,-1 0 19-16,4 0-33 0,1-1-1 0,4-1 0 16</inkml:trace>
  <inkml:trace contextRef="#ctx0" brushRef="#br0" timeOffset="1118">15401 4814 14 0,'0'0'11'0,"1"0"0"0,-1 0 12 0,0 0-3 0,0-2 2 15,0 2 2-15,2-1-5 0,3-4-5 16,-2 3 0-16,-2-1-1 0,1 3-6 0,-1-5-2 0,3 4-3 15,2-1 3-15,-5 2-4 0,3-1 3 0,2-1 0 0,-1 2 1 16,-2 0 2-16,3 2 1 0,-3-1 1 16,-1 1 1-16,4-2 0 0,-6 5 2 0,2-4-3 0,1-1 1 15,-2 5-1-15,2-2 1 0,5 0-2 0,-6-1 3 16,1-2-2-16,2 3 7 0,1-3 2 0,-3 3-1 16,3-3 7-16,-2 2 0 0,-4-1 2 0,7-1 2 15,-3 2-2-15,3-2-2 0,-7 1-1 16,5-1-1-16,-5 2-3 0,3-1-3 0,5-1-2 0,-5 4 3 15,7-4-4-15,-5 1 0 0,2 2-3 16,-3 2-1-16,10-2-1 0,-6-1 0 0,-5 2 1 16,6 0-1-16,-4 2 0 0,-4-1-1 0,7-1 5 0,-3-1-2 15,-5 1 2-15,9 0-1 0,-4-1-2 0,-5 1 4 16,0-3-2-16,5 1 0 0,-2 2-2 0,-3 0-4 16,5-1 1-16,-2-2-2 0,-2 2 0 0,3 1 0 15,-3-1-3-15,1 0 5 0,-2 2-1 0,8-2 0 0,-7 2 3 0,2-2-6 16,5 1 4-16,0 1 1 0,0 0-5 0,3 1 1 15,3 0-2-15,-9-1 0 0,4 1 1 0,-1-1 2 16,-5 1-4-16,-1 1 1 0,7-1-1 0,-4 0 0 16,3 1 3-16,-5-1-2 0,6 2 1 0,-2 0 0 15,2-1-1-15,4 1 5 0,-5 0-3 0,-2 2 0 16,3 1 0-16,2-2-1 0,-4 2-1 0,2-1 1 16,2 1-1-16,-5-2 2 0,5 4-2 0,-1-2-1 15,-1-4 1-15,-1 3 1 0,2-1-2 0,-1 1 2 16,-1 1 0-16,0 0-1 0,0-2 3 0,-4-2-1 15,4 2 1-15,-3 4-1 0,-2-4-1 0,5 0 0 16,-6 1-1-16,2-1 1 0,1 4-1 0,0-2 2 16,-2 1 2-16,2 1-3 0,-2-4 2 0,-2 6-2 15,-1-3 3-15,2 1 0 0,-1-5-3 0,1 4 2 16,1-5-4-16,-3 0 1 0,2 6 0 0,-2-4 4 0,0-1 0 16,0 2-1-16,-2 1 2 0,-3 0-5 0,2 3 8 15,3-3-5-15,-3 0 0 0,-2-2-1 0,1 2-1 16,1 0 2-16,-4-1-1 0,3-1 2 0,-3 1-3 0,3 1 0 15,-1-3 1-15,-5 1 1 0,6 0 1 0,-4 1-1 16,-3-1 0-16,1-1-4 0,4 2 6 0,-5-1-4 16,-2 1-1-16,2-1 0 0,-3 0 0 0,3 1 1 15,-3-1 0-15,2-1 1 0,-1 2-2 0,-4-1 2 16,-4 0-1-16,5-1-1 0,-4 2-1 0,0-2 1 16,-4-1-1-16,0 3-3 0,-1-1 0 15,0-1 3-15,9 3-2 0,-7-1 2 0,1-2 0 0,0-2-3 16,1 2 4-16,-4-2 0 0,6-1-1 0,0 1 0 15,-3-3 0-15,0 2 0 0,0-2-3 0,2 0 3 16,1-3-1-16,-3 2-1 0,0-2 0 0,3-2-1 16,-3-3 1-16,2 4 1 0,-3-4 0 0,1 0-2 15,-3 4 2-15,6-7 0 0,-3 2-1 0,2-1-1 16,-4 1-1-16,4-2 1 0,-4 0 0 0,2-1-1 16,5-1 1-16,-7 4 0 0,4-3 4 0,-2 2-2 0,8 0 1 15,-10-1 0-15,8 1-2 0,4 1 5 0,-7-3-3 16,6-1 1-16,-1 2 0 0,0-1-2 0,0 1 1 0,3-1 0 15,-2-1 0-15,-1 1-1 0,5-1 0 0,-2 2 1 16,1-1 0-16,-1 0-1 0,0 1 1 0,2-3 0 16,1 3 0-16,0-2 3 0,-3-1-2 0,6 2 2 15,-4 0 1-15,6-1-3 0,-5 1 1 16,5-2 1-16,-4 1-2 0,4-1-3 0,0 2-1 0,3-2 5 16,0-2-5-16,0 1 3 0,0 1 2 0,0-2-3 15,2-3 2-15,1 4-1 0,3-2-2 0,-1-1 1 16,3 0 3-16,-2 1-2 0,4-7 1 0,2 7 0 15,-1-8-1-15,3 3 3 0,-1-3-3 0,-1 0 0 16,4 2 0-16,3-3 1 0,-5 3 1 0,0-4-1 16,4 9 0-16,2-6 0 0,4 2-1 0,-5 2 1 15,-4-2 2-15,6 2-4 0,4 0 1 0,0 1 5 16,-8 0 0-16,5 0 0 0,-6 1 3 0,6 2 0 0,2-1 0 16,-5 3 0-16,-4-3-1 0,4 3-5 0,0 0 1 15,-3 3 1-15,1 0-4 0,-1-1 0 0,-2 4-3 16,-3-1-1-16,0 1 0 0,2 3-27 0,-5-4-19 15,-1 6 3-15,3-2-37 0,2 2-49 0,1-3 97 0,0 3-59 16,1 0 95-16</inkml:trace>
  <inkml:trace contextRef="#ctx0" brushRef="#br0" timeOffset="4386.93">10012 11324 217 0,'-7'-2'-29'0,"4"2"11"0,3 0 2 0,-1 0-10 16,-4 0 26-16,5 2 3 0,-3 1-3 0,3 0 14 15,0 1 2-15,-2-3 1 0,2-1 18 0,0 0 6 16,0 0 4-16,-1 2 1 0,-3 4 7 0,0-6-13 16,1 0 0-16,1 0-2 0,0 5-13 0,-2-5 0 15,-1 3-7-15,3-2 2 0,1-4-2 0,-2 5-4 16,-2 1-3-16,2 2 4 0,3-2-6 0,-3 2 0 15,-2 1 0-15,2 3-2 0,1 2 0 0,-2-8 0 16,-1 4 0-16,2 2 0 0,0-1-1 0,-2 3-2 16,2 2 1-16,1-2 0 0,-1 1-3 0,-2 6 0 15,2-1 0-15,0 2-1 0,3 3-1 0,-3 3-2 16,-4 2 1-16,6 4 1 0,-1 4 0 0,2 6-3 16,-1 1 4-16,-1 1-2 0,2 5 2 0,0 4-1 15,-3 0 1-15,1 0-2 0,2 0-1 0,-1-2 3 16,1-1-2-16,-3 0 1 0,1-5 1 0,-1-6 2 0,-2 1 0 15,4-8 0-15,-1-2-1 0,-1-3-3 0,-3-4-7 16,4-3-3-16,-1-1-10 0,1-4-49 0,1-6-21 16,-4-2 31-16,2-1 61 0,3-5-60 0</inkml:trace>
  <inkml:trace contextRef="#ctx0" brushRef="#br0" timeOffset="4798.93">9760 11371 325 0,'0'-4'-14'16,"-2"2"-1"-16,4 0 22 0,-1-2-49 0,6-3 6 0,-1 1 1 0,5 1 26 15,-1 4 10-15,4 1-1 16,1-3 30-16,0-2 7 0,0 2 2 0,4 3 7 0,-3-2 4 0,1-1-7 16,4-3-2-16,-1-5-2 0,-1 4-8 15,5 0-6-15,-1 5-6 0,2-6 2 0,2 5-10 0,-6-3-4 16,2 1-1-16,7 5-2 0,-2 3-4 0,1-1-1 15,-4 1-1-15,8 2 2 0,-6-1-1 0,7 3-1 16,-1-3-4-16,-6 4 1 0,1 0-3 0,-3 5-12 16,4-4 6-16,-7-1-21 0,3 0-3 0,-5 6-24 15,-2 0-7-15,2-6 10 0,-3 1-30 0,-1-1 3 16,-2 2-14-16</inkml:trace>
  <inkml:trace contextRef="#ctx0" brushRef="#br0" timeOffset="5234.16">9719 11692 538 0,'0'3'19'0,"2"4"-9"16,-1-3 0-16,2 3-1 0,4-1-9 0,-1 0-6 15,3 4 2-15,-1-3 6 0,5 0 9 0,-2 2 0 16,1-3 13-16,1 4 10 0,0-2-1 0,4-3 3 16,-1-1 10-16,1-1-3 0,0 5-2 0,2-3-2 15,3 0-4-15,-3-4-10 0,5 2 1 0,-1 1-1 16,2-3-9-16,0 2-5 0,2-1-2 16,-3-2-3-16,3 0-4 0,1 1 0 0,-5-1-8 0,3 0 0 15,2 0-6-15,-4-3-14 0,-1-3-7 0,5 1-2 16,-1-3-19-16,-2-1-40 0,4-2-21 0,2-3 36 0,-7 3 80 0,2-2-70 15</inkml:trace>
  <inkml:trace contextRef="#ctx0" brushRef="#br0" timeOffset="5868.23">11218 11703 260 0,'-8'5'87'0,"3"0"-42"0,1-1-1 0,-3 1-11 15,6-2-46-15,-2 3-9 0,-2-1-18 0,0 0 19 16,2 1 5-16,-2 0 5 0,2 1 18 0,-1 1 20 16,-6 0 5-16,5-1 2 0,-4 4 19 0,-4 0-8 0,1 0 0 15,-1-1-1-15,1 2-9 0,-6 1-12 0,1 1-2 16,-3 3-1-16,2-7-12 0,4 4-2 0,2-3-1 16,-4 6-1-16,3-4-2 0,-1 1-1 0,2 0-1 15,8-3 0-15,-5 7 0 0,4-7-4 0,-1 1-5 0,4 1 4 16,4 4-7-16,9-1 0 0,-8-2-1 0,7 2-1 15,2-1-1-15,-1 1-1 0,2-2 3 0,2 0 0 16,-4-1 0-16,4-2 4 0,2 2 2 0,3-2-4 16,-5-2 8-16,8 1-4 0,-4-3 4 0,5 1 0 15,-1-3-1-15,-2-2 1 0,-3 0 3 16,3-1-4-16,-2-2 4 0,3-2 4 0,-3-2-2 0,0-3 2 16,-2 1 2-16,2-3 0 0,-2-3 1 15,-3 1 1-15,5-3-1 0,-3 0 5 0,-2 0-1 0,0-2-3 16,-1-1 5-16,-1-5-2 0,1 5 0 15,-1-9 1-15,-8 1-3 0,11 8-1 0,-4-5-4 0,-3-2 6 16,5 4-5-16,-7 0-1 0,2-1 0 0,-6 2-1 16,7 3 0-16,-9-2 3 0,-3 0-2 0,-2-1-1 15,-3 2 4-15,0 3-4 0,4-2 2 0,-6 2-3 16,-1 0-2-16,-3-2-2 0,1 2 0 0,1 3-2 0,-1-2-1 0,-1 2 0 16,-8 2-3-16,3 0 3 0,-4 1-3 15,-3 0 1-15,1 2-4 0,-3 1 5 0,-2-1-2 16,0 6-3-16,0 0-4 0,0 0-1 0,2 4-4 0,1 3-37 15,2 0-10-15,2 4 21 0,-1 0 46 0,7 2-41 16</inkml:trace>
  <inkml:trace contextRef="#ctx0" brushRef="#br0" timeOffset="6113.23">11987 11820 986 0,'-9'7'-1'0,"4"6"-61"0,-3 1-59 15,4-3 74-15,-1 10-125 0,-1-4 17 0,4 5-70 16</inkml:trace>
  <inkml:trace contextRef="#ctx0" brushRef="#br0" timeOffset="6782.23">11910 12076 253 0,'-8'27'45'0,"0"-2"-13"0,1-2 1 0,2 1-10 0,-3 0-10 0,2-1-5 16,-2-2-9-16,3-1-3 0,-3-1 0 0,5-2 0 16,0-1-2-16,-2-3 6 0,5-1-4 0,0-1 3 15,0 0 2-15,2-3-2 0,3-2 0 0,-4-1-1 16,1-2-4-16,1 0-1 0,2-3 3 15,-1 0-4-15,-1-3 3 0,5-1 5 0,-5-3 0 0,5-2 0 16,-3-1 4-16,3-1 0 0,-2-1 0 0,2-4 1 16,-3-1-3-16,3-2 2 0,-4-2 4 0,4-2-1 15,-3-2 3-15,3-1 5 0,-5 1 0 0,2-3 4 16,1 1 5-16,-4-4 5 0,1 1 0 0,-2-3-3 16,2 3 7-16,-3-3 0 0,2-2-1 0,-2 1 0 15,0-4 0-15,0 8-10 0,0-3 5 0,0 5 0 16,0-1-7-16,0 3-1 0,0-1-4 0,3 2 1 0,-1 1-2 0,2 1-5 15,3 1-5-15,-4 0 0 0,5-2-5 0,-2 4 1 16,2-2-2-16,1 3 1 0,-1 0 1 0,2 1 1 16,1 1 1-16,0 0-2 0,-4 6 1 0,6-2-3 15,0 5 1-15,-4 5-2 0,5-3-3 0,-1 3 1 16,-1 3 0-16,1 0 0 0,1 3 2 0,0 0 1 16,0 2-1-16,2 0-2 0,-3 1 2 0,-5 0 3 15,6 4 0-15,0 4-2 0,-3-5 2 0,3 7-2 16,-4-2 0-16,4 0 5 0,-2 3-4 0,10 4-1 15,-15-5 2-15,4-1 2 0,3 4 0 0,-6-5-2 16,4 4 0-16,-7-1 2 0,1 0-2 0,-3 1 4 16,8-1-4-16,-11 0-3 0,0 1 3 0,4-1 1 15,-8 2-5-15,4-2 3 0,-7 2-5 0,2-2-4 16,-8 1 1-16,2 0-1 0,0-3-5 0,-3 0 1 16,-2-1 4-16,1 2-3 0,-6-8 3 0,2 3 7 0,0-2-1 15,4-2 2-15,-10 1 5 0,-1-7 3 0,3 2-2 16,2-3 4-16,-1 2-1 0,-1-2-2 0,-1 1 3 0,-1-1-2 15,4 0-1-15,3 5 4 0,-1-5 0 16,0 0-1-16,3 7 4 0,5-6-1 0,-1-1-11 0,2 0 7 16,5 2-7-16,2 4-4 0,-2-3-4 15,4 2 7-15,1-2-11 0,1 6 0 0,4-2 14 0,-2 4-4 16,5 1 4-16,0-7 10 0,2 8-2 0,2 1 2 16,1-2 9-16,1 4 3 0,2 1-2 0,4-1 1 15,2-3 1-15,-3 10-13 0,3-2 0 0,-2-1 6 16,2 1-14-16,5 1-1 0,0 0-1 0,4 1-5 15,-5 2 1-15,3-1-5 0,4-2-4 0,-1 2-4 16,4-2-7-16,-9 1-8 0,1-2-11 0,-3 1-4 16,7-5-15-16,-10 2-32 0,1-5-15 0,-1-1 31 0,0-6 77 15,-3-2-69-15</inkml:trace>
  <inkml:trace contextRef="#ctx0" brushRef="#br0" timeOffset="7167.24">12807 11510 972 0,'-3'3'62'0,"0"0"-91"16,3-1-13-16,0 4 66 0,1 0-102 0,2 4 16 16,5-1-16-16,-3 4 5 0,4 1 13 0,-4 0 54 15,6 2 8-15,-5-1 3 0,2 3 56 0,-3-1-16 16,3-1 7-16,-5 1 5 0,3 0-18 0,-4 2-8 16,-1 0-4-16,1 1-5 0,-5-4-7 0,1 2 2 15,1 0-5-15,2 4 5 0,-7-6-2 0,4 5-4 16,1-4 2-16,-4 3-3 0,8 6-2 0,-3-1-4 0,0 0-1 15,0 3 1-15,5 7-4 0,0-2 1 0,-5 5-5 16,4 4 1-16,-4 0-3 0,0 3 1 0,2 2-5 16,-2-2-3-16,-2-1-2 0,2 5-19 0,0-8-3 0,-1-2-1 15,1 1-23-15,0-6-42 0,-2-5-14 16,2-1 31-16,3-4 86 0,-4-9-71 0</inkml:trace>
  <inkml:trace contextRef="#ctx0" brushRef="#br0" timeOffset="7699.23">13315 11439 913 0,'-2'8'6'0,"-1"-5"385"15,2 2-399-15,1 1-13 0,0-3 13 0,1 5-25 16,2-3 0-16,-1 3 40 0,-2-2-12 0,1 3-8 16,-1 4 23-16,0-4-3 0,-3 4 9 0,-3-2-6 0,3 1 1 15,-5 1-6-15,2 0-1 0,-5-2-1 0,1 1-4 16,2 1-3-16,-1-2-4 0,-2 1 3 0,-3-1-4 16,1-1 4-16,-1-1-2 0,-2-1 2 0,-4 2 2 0,-4-3 1 15,2-2 3-15,2 1-1 0,-5-1 0 0,1-2-5 16,-1 0-1-16,1-1 0 0,5 0-8 0,2-1-8 15,-3-1-5-15,-2 0 3 0,7 3-10 0,1-1 9 16,0-1-2-16,2 3-3 0,-1-1 9 0,0 1 7 16,9 0 4-16,-4-1-1 0,0 1 5 0,3 1 1 15,5 1 0-15,-1 1 5 0,-1-1 0 0,2 0 0 16,0 1 1-16,5 2 2 0,0-1 2 0,2 0 6 16,0 0 2-16,1 1-4 0,3-1 8 0,3 1-3 15,0 2 0-15,9-3-1 0,-1 2-3 0,1 1 0 16,0 3-3-16,9 0 2 0,1-1-2 0,1 6 4 15,-1-2 5-15,-4 3-5 0,2 1 6 0,4 2-6 16,-1-2 1-16,-4-1 3 0,-2 9-8 0,1-4 0 16,-1 0-4-16,-1 2 0 0,-2-2-1 0,-6 0-2 15,6 2 1-15,-1-1 0 0,-4-2-1 0,-3 1-1 16,-1-1-7-16,0-1-6 0,3 1-4 0,3 0-41 0,-16-4-24 16,8 0-7-16,-3-1-54 0,2-3 2 0,-1 1-38 15</inkml:trace>
  <inkml:trace contextRef="#ctx0" brushRef="#br0" timeOffset="8786.4">14554 11529 705 0,'0'-5'44'0,"0"0"-13"0,0 0-34 16,4-1 79-16,-4-2-73 0,1-1 1 0,4-1-2 15,0-2 1-15,-4-1 1 0,4 7 12 0,0-4 4 0,-2 3-2 16,-2-6 14-16,-1 10-5 0,0-2 1 0,0 4 3 15,0-4-5-15,0 5-5 0,0-2-1 0,-4-6-5 16,-1 8-2-16,0-3-5 0,-3 3-2 0,0-3-1 16,-3 2-5-16,-8-6 0 0,4 7-5 0,-3 0 1 15,-4 0-3-15,-1 2-1 0,-1 1-2 0,-1 3 3 16,-3 1-3-16,1 0 0 0,-1 1 3 0,-5 3 0 16,3-1 2-16,5-2 2 0,-4 3 1 0,4 1 2 15,2 1 2-15,2 3-8 0,4-2 3 0,1 0-2 16,-3 0-3-16,5 2-2 0,-2-2 1 0,4 2-4 15,-1-1 0-15,4-1 8 0,2 2 0 0,1-2-2 16,1 1 7-16,4 0 1 0,-1 1-2 0,2-2 4 16,0 0-2-16,3 2 2 0,1 0-2 0,3-1 1 15,-2 0 1-15,6 0-4 0,-1 1 3 0,1-2-1 16,1 2-1-16,4 0-1 0,-4-4 2 0,4 7-1 0,5-3 0 16,-7-2 3-16,5 2-1 0,3-2 2 0,-5 3 0 15,2-3 1-15,4 2-1 0,-5-3-1 0,1 6 1 0,3-1 0 16,-7-2-3-16,6 5 1 0,-5-6-2 0,6 6 0 15,-10-1 0-15,6-1 0 0,-1 0-1 0,0 1-1 16,-1-1 4-16,0 0-2 0,4 0 0 0,-6 0 3 16,2-2 0-16,0-1 0 0,-4 1 2 0,-2-1 0 15,-1 0-4-15,1-1 7 0,-6 1-4 0,3 0 3 16,-3 0-3-16,-4-1 0 0,2 1 2 0,-1 0 3 16,-1-2-1-16,0 0 0 0,-3 0 2 0,2-1 2 15,-6 0 3-15,3-1 0 0,-1-1 1 0,-4 3 8 16,-4 0-1-16,0-3 3 0,2-1 5 0,-3-5-12 15,2 2 1-15,-6-2 1 0,-2 1-13 0,1-4-8 16,-6 1-5-16,4 2-6 0,-9-5-9 0,1 3-9 16,0-3-1-16,1 0-1 0,-7-8-10 0,4 2-16 15,-1-5-25-15,-5-5-6 0,7 4-30 0,0-9 1 0,-3-2-37 16</inkml:trace>
  <inkml:trace contextRef="#ctx0" brushRef="#br0" timeOffset="9365.39">15059 12409 218 0,'-14'2'-38'0,"5"4"-1"16,2-1 0-16,-4 0 24 0,4 1-12 0,0 0-13 16,-2 2 32-16,-2 0 30 0,6 1 55 0,-4 1-23 15,-2-4 52-15,3 4-15 0,-8-4 8 0,10-1 15 16,1 1-23-16,0-3-21 0,-1 0-9 0,6-1-5 0,-2 1-22 15,2-1-2-15,0 1-1 0,0-3-1 0,0 1-1 0,0 1 1 16,0-1-2-16,2 1 0 16,-2 0-2-16,-2-2-3 0,4 0-2 0,0 1 1 0,-2-1-7 0,0 0-4 15,0 0 4-15,0 0-2 0,-2 0-4 0,2 0 0 16,3 3-2-16,7 5 2 0,-7-3-3 0,3 3-2 16,2-2-2-16,1 0 3 0,2 2-4 0,-6-5 6 15,-5 4-1-15,2-1 2 0,1 0 4 0,-3-1 0 16,5 6 2-16,-1-2-1 0,3 2 1 0,-7 0-2 15,6-1-3-15,0 1 1 0,-1-2-3 0,6 5-1 16,-10-3 0-16,-4-3 0 0,3 3-2 0,3 5 0 16,-3-5 1-16,0 2 1 0,0 1-2 0,0 0 2 15,0 0 2-15,5 7-6 0,-3-6 3 0,-2 3-3 16,-2-1-1-16,-3 0 4 0,2 0-5 0,-5-1-3 16,7 1-3-16,-10-2 4 0,0 2-4 0,0-3-4 15,3 0-2-15,-5-3-2 0,-6 2-3 0,5-2-23 0,-1-2-14 16,-6-1-5-16,2-3-28 0,-3-5-99 0,-1 0 144 15,1-10-63-15,-2-1 105 0</inkml:trace>
  <inkml:trace contextRef="#ctx0" brushRef="#br0" timeOffset="11717.77">15899 11609 47 0,'0'1'-9'0,"-1"-1"0"15,1 2 0-15,0-2 6 0,0 0-3 0,1 1-4 16,-1-1 10-16,0 0 14 0,0 0 8 0,0 0-3 15,0 2 18-15,0 0 9 0,0-1-1 0,-1 2 11 16,1-1 6-16,-3 1-11 0,1-1 1 0,0-1 0 16,-1 1-8-16,2-1-10 0,-4 3 2 0,3-4 11 15,-1 0-5-15,0 3-27 0,0-2 2 0,-3 1 5 16,4-2-11-16,-1 1 11 0,-3-1 5 0,3 2-38 16,1-2 35-16,-4 2 2 0,3-2-2 0,1 1 5 15,-1-1-3-15,1 0-1 0,-2 0 2 0,0 0 0 16,4 0 0-16,0 0-5 0,0 0 2 0,-8 0-2 15,8 0-2-15,-6 0 2 0,5 0-3 0,1 0-4 16,-7 0 3-16,3 0-3 0,0 0-2 0,4 0 5 0,0 0-5 0,0 0 4 16,0 0 2-16,0 0-3 0,-3 0 6 0,-3-1-6 15,3-1 0-15,-2 2 1 0,0-2-5 16,1 2-1-16,-4-1-2 0,8 1 0 0,0 0 0 16,0 0-2-16,-8-2 1 0,3 1 0 0,4 1-3 0,-1 0 1 15,1-3-2-15,-9 3 1 0,9 0-1 0,1 0-1 16,-5-2 0-16,5 2 3 0,0 0-1 0,0 0-2 15,-2 0 2-15,-1 0-3 0,-5 0 1 0,7 0-3 16,-1 2-1-16,-3-2-1 0,4 4-2 0,-5-2 0 16,6 3 2-16,1-1-6 0,-1 1 5 0,-1 1-3 15,-1 1-1-15,2 2 1 0,-2-1-3 0,1 3 0 16,1 0-4-16,-6 1 3 0,6 3-1 0,0 2 0 16,0 2 1-16,6 3 0 0,-6 0 2 0,1 1-1 15,-1 1 4-15,5 3-2 0,1-1 2 0,-4 1 4 16,-2 0-3-16,-2-3 1 0,2 1 3 0,0 0 1 15,2 2-1-15,-8-4 2 0,4-1-1 0,2 0 1 16,0 0 2-16,2-3 0 0,-5-2-1 0,1-1 0 16,0 0 2-16,2-2-1 0,0-3 0 0,0 0 0 15,-1-1-2-15,1-3 2 0,1 1-1 0,-1-3-1 0,-1 0-1 16,-1-2-1-16,2 0-2 0,-6 0 2 0,3-3 1 16,3 2 0-16,0-2 2 0,0 0 1 0,0 0 1 0,-2-8 1 15,-1 3 0-15,0-3-2 0,0 2 0 0,1-3 1 16,2-2-3-16,0 1 3 0,-1-4-1 0,1 0-3 15,-2-2 2-15,2 0-3 0,0-1 1 0,0-2 1 16,3 0-3-16,-6-4-3 0,5 2 1 0,-1 1 0 16,7-2-1-16,-3 1 2 0,4-2-4 0,-6 1 0 15,7 0 0-15,-1 0 5 0,2-2-3 0,-3 0 1 16,3-1 1-16,0-3 1 0,-6 6 1 0,7-5 0 16,-1 4 0-16,-3 1 1 0,0 1 3 0,6 2-4 15,-6 0 1-15,-1 4 1 0,2-1-2 0,-4 0 2 16,4 4-2-16,-1-1 0 0,-3 0-1 0,1 2 1 15,2 2 0-15,1 0 0 0,-2 1-2 16,0 1 3-16,1 3 0 0,0-4-4 0,0 5 3 0,-2 1 0 16,2 1 0-16,2-1-2 0,-4 2 2 0,3-2-5 15,-1 1 3-15,-1 1 2 0,2 1-4 0,-3 1 0 0,4 0 2 16,-1 1 1-16,-1-2 0 0,1 4-1 0,2-2 1 0,0 0 0 16,-4 0 0-16,2 1 0 0,2-1-2 0,-1 1 2 15,-3 3-2-15,4-1 3 0,-3 0-2 0,3 4-1 16,-1-1 1-16,-2 4 0 0,0 1-1 0,-2 3-1 15,3 2 0-15,-6 5 0 0,2-1 0 0,1 9-5 16,-2 1 4-16,2 5-2 0,0 2-2 0,0 1 3 16,-4 3-3-16,1 0 1 0,-1 4 2 0,-2-3 1 15,-2 1 5-15,2-4-6 0,-9-1 4 0,4 0-1 16,-3-2-3-16,3-1-1 0,2-2-4 0,-5-3-13 16,5-3-13-16,-5-3 6 0,4-2-23 0,-3-6-17 15,3-2-13-15,-6-4-1 0,7-4-23 0,-2 1-10 16,-1-5 74-16,5-4-51 0,-3-1 95 0</inkml:trace>
  <inkml:trace contextRef="#ctx0" brushRef="#br0" timeOffset="12167.77">16552 11854 1124 0,'-1'8'-47'0,"-3"-5"53"15,3 2-6-15,1-2-24 0,0 3 11 0,0 1-2 16,-2-3-21-16,2 3 32 0,0-1 3 0,2 2-5 16,-1-2 37-16,-1 10-3 0,0-4 2 0,5 3 5 15,-5-3-7-15,0 7-15 0,2 0-3 0,-2 3-2 16,0 0-14-16,3 0-4 0,-3 0-5 0,3 5-2 15,-3-1-4-15,3 1 5 0,-3-2 2 16,2-1-2-16,-2 0 5 0,1-6 6 0,-1 0 1 0,0-6 3 16,0 1 3-16,2-4 0 0,1-1-2 0,2-3 1 15,-1 0-4-15,1-4-4 0,3 1 2 0,0-2 0 16,-2-2-4-16,5 1 2 0,-3-4-1 0,0-1 0 16,3-2 1-16,0-3-5 0,1-2-2 0,3-3 0 0,-3 1-7 0,4-6-11 15,-3-1-2-15,1-1-1 0,3-3-13 0,-1-2 5 16,-5 1 1-16,1-4 0 0,-1-1 6 0,-3-1 12 15,3-1 2-15,0-1 0 0,-8-1 13 0,5 1 6 16,-3-1-1-16,-5 3 0 0,3 3 3 0,-4 2-3 16,-1-2 2-16,-1 3 2 0,3 7-5 0,-6-2-22 15,1 2-18-15,3 5 24 0,-7 0 21 0,2 2-20 16</inkml:trace>
  <inkml:trace contextRef="#ctx0" brushRef="#br0" timeOffset="12631.77">17088 11236 738 0,'-7'6'100'0,"5"1"-137"0,4-4 31 0,-2 5 56 15,-2-4-70-15,2 6-9 0,2 4 29 0,-2-5 12 16,1-1 0-16,1 11 16 0,-2-3 3 0,-2 1 0 15,8 2 16-15,-4 1-14 0,-2-2-5 16,5 5 3-16,-4 4-18 0,-2-5-7 0,2 3 1 0,7 5-5 16,-6-2-5-16,6 4 0 0,-5 1-4 0,1 3 6 15,-4 2-3-15,12 0 0 0,-11 6-5 0,1-3 3 16,2-1-2-16,-4 6 0 0,4 0 2 0,-3-4-3 16,5 1 2-16,-9-1-1 0,3-6 0 0,0 4 2 15,0-3-2-15,-6-4 3 0,4-1-3 0,-5-2-1 16,3-2 3-16,3-1-17 0,-1-4-2 0,-4-2-6 15,4-2-17-15,1-4-29 0,-7 0-12 0,8-8-1 0,0 0-33 16,-2-1 0-16,-1-3-15 0</inkml:trace>
  <inkml:trace contextRef="#ctx0" brushRef="#br0" timeOffset="13048.77">17348 11094 855 0,'-2'0'0'0,"-1"2"-15"0,3-2-1 0,-3 0-51 15,2 0 21-15,-1 2 4 0,2-1-17 0,0 2 39 16,-2 0-29-16,2 1 100 0,-1 0 1 0,1 3-17 16,0 0 3-16,0 3 6 0,0 1-20 0,0-2 0 0,0 4-20 15,1 3 3-15,-1-4-7 0,2 2 9 0,1 4-7 16,2 1 8-16,-2-1 11 0,-1 6 5 0,1 1-3 16,3 2-2-16,-3 6 4 0,3 3-5 0,-1 0-7 0,0 5 0 15,1 2-8-15,-3 1-1 0,4 4-4 0,-3 6 3 16,-2-1-3-16,1 1 1 0,2 4-3 0,-4 2 2 15,1-2-1-15,-2 0-2 0,0 1 2 0,0-6-1 16,0 0 0-16,1-1-1 0,-2-1-2 0,1-7 0 16,0 1-1-16,0 1-7 0,0-8-6 0,0 3-1 15,0-8-9-15,1 3-30 0,1-8-18 0,-2-3-2 16,0-3-38-16,-2-3 1 0,2 0-29 0</inkml:trace>
  <inkml:trace contextRef="#ctx0" brushRef="#br0" timeOffset="13731.81">17480 10608 427 0,'0'0'88'0,"3"2"-29"0,-1-2 0 0,-1 0-7 0,3 5-28 16,3-1-9-16,-3-2-5 0,5 3 22 0,-6-4 5 16,3 1 1-16,4 4 24 0,1-1 0 0,-2-4 2 0,-6 4 3 15,10-3-2-15,-3 4-15 0,2 2-4 0,1 0-1 16,-7 0-17-16,5 1-6 0,2 2-3 0,9-2-1 16,-4 6-7-16,8 0-6 0,-1 0 1 0,0 2-2 15,6-1-5-15,4 2 2 0,-2 1-1 0,-3 3-2 16,5 3 2-16,-6-1 1 0,6 6-3 0,1 0 2 15,0 0 0-15,-3 4-1 0,4 3-2 0,-1 2 2 16,2 3 0-16,2 1-2 0,-5 2 3 0,6 9-5 16,-6 3 0-16,4 4 4 0,-6 0-4 0,-2 8 0 15,-2-3 0-15,-6 8-6 0,2-1 1 16,-9-1 2-16,-2 0-7 0,-3 2-4 0,-1 2 2 0,-7-2-3 16,-1 0-1-16,-1-3 1 0,-4-1-2 0,-5 0-1 15,0-6 1-15,-3 2-11 0,-3-5-6 0,-8-4-3 16,0-2-13-16,-2-1-55 0,-2-4 86 0,-4-4-41 0,-3 1 65 15</inkml:trace>
  <inkml:trace contextRef="#ctx0" brushRef="#br0" timeOffset="14850.84">9535 11142 198 0,'0'-2'45'0,"3"0"-44"0,-1 2 56 16,1 0-40-16,-3-1 13 0,0-2-26 0,1 1 3 16,1 2 3-16,4-1-10 0,-3 1 16 0,-1-2 15 15,1 0 2-15,0 2-1 0,-3-1 18 0,2 1-11 16,-2 0 8-16,0-2-5 0,0 2-6 0,0 0-5 16,0 0-6-16,1 0-3 0,-1 0-5 0,2 0-3 15,-2 0-7-15,0 2 4 0,0-2-8 0,-3 1 0 16,-2-1 0-16,4 0-2 0,-3 0 0 0,1 2 0 15,-5 0 1-15,5-1 0 0,0 4-1 0,-8 0-1 16,2-1-3-16,-1 1 6 0,-1 1-4 0,5 4 0 16,-7-4 0-16,1 0-3 0,-2-2 1 0,3 5-1 15,-2 0-1-15,-1 1-1 0,3 2-2 0,-5-4-3 16,5 8-1-16,-5 1-3 0,2 2-4 0,-5 3 2 0,4 0-1 16,-3 2 1-16,-2-1 0 0,4 7 2 0,-6-3 2 15,2-2 3-15,-1 7 0 0,-2-7 7 0,1 5-3 0,1-2 3 16,-2 2 3-16,-1-3-3 0,-4 1 3 15,6-1 1-15,-4 1-1 0,9-1-1 0,-6 3 1 0,4 0 0 16,0-1 1-16,3 3 0 0,3-2 0 0,1-2-2 16,1 4 1-16,0 1-1 0,3 0 1 15,2 0 1-15,-1 0 2 0,4 4-3 0,0 1 2 0,0 5-2 16,3-1 0-16,0 4 1 0,0-1-1 0,3 4-2 16,2 1 2-16,1 4-4 0,7 4 2 0,-1 2 1 15,2 1-4-15,5 1-6 0,5 0-10 0,3 1 1 16,-1 2-12-16,9-4-46 0,0-1 64 0,1 1-29 15,3 2 43-15</inkml:trace>
  <inkml:trace contextRef="#ctx0" brushRef="#br0" timeOffset="21666.88">23154 5188 297 0,'6'-5'9'0,"4"-1"-16"0,-7 4-3 15,8-2 11-15,0 1-31 0,1-2-5 0,-1 0 7 0,0 2 12 16,-1-2 4-16,-2 1 0 0,4-1 14 0,-4 0-1 16,-3 2 0-16,-2-2 5 0,2 1-3 15,-2 0 0-15,-2-2 1 0,1 1-3 0,0-1 2 0,-1 3 1 16,2-3-2-16,-1 3 1 0,-1-2 2 0,1 0 5 16,-2 2-1-16,0-2 0 0,0 2 5 0,0-2-2 15,0 1 0-15,0 1 2 0,0-1-4 0,0 0-1 16,-2 2-3-16,2-1-1 0,0 1-3 0,0 2 1 15,0 0 4-15,0 0-2 0,-1 0 2 0,1 0 4 16,0 0 3-16,-2 0-2 0,-1 0 7 0,2 0 2 16,-1 0-3-16,0 0 6 0,2 0 0 0,-9 3-4 15,7-1 1-15,1-2-2 0,1 0-3 0,0 0-2 16,0 0-2-16,-2 0 1 0,2 0-3 0,0 0 1 16,0 0 5-16,-1 0-2 0,-1 0 4 0,-1 0 1 15,-2 0-1-15,1-2 0 0,-3 1-1 0,4-1-5 0,0 1-2 16,-5-2-1-16,0 1-6 0,2-1 0 0,-3 0-3 15,2 1 1-15,-4-1-1 0,-1 1-1 0,1-1 0 0,1 2-1 16,4-2-2-16,-7 1-2 0,-1 2 2 16,-5-2-2-16,4 1 0 0,2-1 0 0,-3 2-4 15,-4 0 2-15,1-1-2 0,2 1 5 0,-5 0-1 16,3 0 1-16,0 0 4 0,-3 1-3 0,0 1 4 0,1 1-1 16,-1-1-1-16,-1 1 2 0,7 0 0 0,-3 2-4 15,2-1 3-15,0 1-4 0,-4 1 0 0,5-1-1 16,-4 3-3-16,3-2 1 0,-5 2-2 0,4 0 3 15,-2 0 0-15,3-2 3 0,-4 4 0 0,2 1 3 16,0-2 2-16,0 2-1 0,-4-2 0 0,1 2 0 16,3 0 0-16,-2 4-1 0,1-3 1 0,-2 4-4 15,2-2 3-15,4-1 1 0,3 2-1 0,-2-4 1 16,0 4 3-16,-5 2-3 0,9-1 0 16,6-4-1-16,-6 4-1 0,0 4 2 0,5 1 0 0,-2 6-6 15,6-2 4-15,-2 0 1 0,-1 2 1 0,0 4-1 0,2-1 0 16,0 1 0-16,3 1 1 0,3-1 1 15,-3 4 0-15,3 0-2 0,-3-1 1 0,5 2 1 0,0-1-1 0,-4-2 0 16,7 5-1-16,0-2 3 0,5-1 0 0,-4-1 1 16,7 1 0-16,-7-4-3 0,4 2 1 0,4 0 2 15,-7-8-1-15,5 2-2 0,-2 0 0 0,3-5 2 16,-4-2 0-16,10 1 1 0,-5-4 0 0,6 0 1 16,2-1-1-16,-3-2 5 0,3-1-3 0,-3-2 0 15,5 0 0-15,1-3-1 0,0 0-1 0,-3-2-2 16,2-1-1-16,0-4 4 0,1-1-3 0,-1 0 0 15,4-1 0-15,-2-4-1 0,2-3 0 0,2-1 1 16,-1-2 3-16,-2-2-3 0,3 2 1 0,-4-3 1 16,1 1-1-16,0-2 3 0,-5 0-2 0,-1 0 3 15,1-1-1-15,2 0 0 0,-5-1 1 0,3 1-1 16,-6-3 3-16,1 4 0 0,1-6-1 0,-1 5 1 16,-1-2-1-16,-1-1 0 0,-6-2 0 0,4 1 1 15,1 1-2-15,-3 0-1 0,-1-1 0 0,-4-6-1 0,4 6-2 16,-2-1 5-16,0 3-2 0,0-6 1 0,-3 4 4 15,-3-2-3-15,1 3 4 0,0 1-2 0,-6-5 2 0,2 4-2 16,-2-2-1-16,0 3-1 0,0-3 1 0,-2-1-4 16,1 0 0-16,-4 2-1 0,3-1-3 0,-2-1 3 15,0 0-3-15,-2 0 1 0,3 2-1 0,-2-2-1 16,-1-4 0-16,1 1 1 0,-3 3 0 0,4-1-1 16,-4 2-1-16,5-4 2 0,-5 0 0 0,3 3 0 15,-3-2 0-15,3 4-3 0,-1-2 3 0,0 0 0 16,-4-3-2-16,4 6-2 0,-3 1-1 0,-4 3 0 15,2 2-1-15,-3-1-7 0,0 0-3 0,-7 4 0 16,4 1-6-16,-10-2-4 0,2 3-4 0,0 0-6 16,-3 2-2-16,-7 0-10 0,-1 4-8 0,4 2 1 15,-4 0-14-15,-2 3-8 0,1 2 48 0,-6 3-31 16,4 0 60-16</inkml:trace>
  <inkml:trace contextRef="#ctx0" brushRef="#br0" timeOffset="24200.76">11858 14276 250 0,'-4'0'8'0,"-1"0"-5"0,3 0-1 0,1 0-2 15,1 2-1-15,-2 0-1 0,1-2-7 0,1 1 2 16,0 1 4-16,0-1-2 0,0 2 3 0,0-1 2 15,0 0 0-15,-2 1 5 0,-1-2 1 0,1 1 6 0,-1 1 5 16,3-1-2-16,-1 1 6 0,-1-3 4 0,0 1 0 16,2-1 3-16,0 0 0 0,-3 0 1 0,3 0-4 15,0 0 2-15,-1 0-4 0,1 0-4 0,-2 0-2 0,2 0 3 16,0 0-9-16,-1 0-3 0,1 0-1 0,0 0 0 16,0-1-5-16,-2-1 0 0,-1-6 1 0,3 7 0 15,0-4 1-15,0 3-2 0,0-1 1 0,-3-1 0 16,1 0 0-16,-1 0 1 0,1 1-1 0,1-1-1 15,-4 1 2-15,-1 0-1 0,-4-2 5 0,7 2-6 16,2 0 2-16,-1 2-3 0,-11-4-1 0,4 2 2 16,0 0-2-16,4 3 0 0,-5-2-3 0,1-1 1 15,-4 1 0-15,6 1 1 0,-4 1 1 0,1 0 0 16,-6 0-1-16,4 1-3 0,-2 1-3 16,-7-1 3-16,5 1-6 0,2 3-1 0,2 1-5 0,-4 0 3 15,-1 1-3-15,1 2-3 0,3 0 0 0,7 4-2 16,-11 0-2-16,1 1-3 0,2 0 5 15,1 2-3-15,1-1 1 0,-2 3 8 0,1-1 1 0,0 0 1 16,2 1 10-16,2 0 3 0,3-2-3 0,-2 0 2 0,3-2 1 16,4 7-1-16,-1-4 0 0,2 0-2 0,0-3-2 15,5 4 0-15,-2 0 3 0,5 1-2 0,1 0 0 0,-1-5-1 16,1 5-1-16,1-3 3 0,2 3-5 0,3-7 3 16,0-1-3-16,-1 2 3 0,2-2 0 0,1 3-1 15,1-4 2-15,2 1 0 0,-6 0 0 0,-1 0-1 16,0 1 3-16,-9-4-1 0,9 2 3 0,-2-3 0 15,-11-2 7-15,0 1-4 0,0-1 5 0,0 1 3 16,-2-1-6-16,2 5 10 0,-9-6 0 0,-2 6-1 16,0-1-6-16,-2 1 3 0,-1 2-3 0,-2 1-4 15,-6 1 2-15,3-1-2 0,-4 2-2 0,-2-1 2 16,3 2 5-16,0-2-6 0,-7-1 6 0,7-1-9 16,-3 0-6-16,0-5-7 0,0 3-13 0,-2-2-36 15,4-5 50-15,0 0-24 0,5-3 36 0</inkml:trace>
  <inkml:trace contextRef="#ctx0" brushRef="#br0" timeOffset="25099.76">12116 14382 811 0,'-4'0'41'0,"-4"3"-25"16,3-1 0-16,0-1-26 0,2 4-19 15,3 1-7-15,-3 0-29 0,3 1 30 0,-3 1 0 0,-2 3-1 16,2 0 30-16,1 1 20 0,-7 1 11 15,1-1 5-15,0 4 19 0,-1-2-14 0,2 2 2 0,-2-2-1 16,0-1-15-16,1 2-8 0,-2 1-4 0,2 3 2 16,2-2-9-16,-3 1-2 0,2 2-1 0,0 2 2 15,-1 5 0-15,3-4-1 0,-4 4 1 0,4-2-4 16,-5 4 1-16,6 2 0 0,-6 1 2 0,5-1-6 16,-4 2 2-16,3 2 3 0,-1 1-2 0,-2-2 1 0,4 3 2 15,-4-1-1-15,3-2-3 0,-2-1 6 0,0 2-3 0,3-5 1 16,-4-6 0-16,4 1-1 0,-3-6 1 0,7 1 0 15,-3-3-3-15,1-2 1 0,-1-8-1 0,0 4 1 16,4 2 2-16,-1-10-3 0,2 7 3 16,-2-9-2-16,1-1 2 0,0 0 3 0,-2-3-1 0,-2-5 5 15,0-4 0-15,3-3-4 0,-2-5 6 0,1 1 3 16,2-5-2-16,0-1 1 0,0-1 0 0,0-3-1 16,2 1-2-16,-1 0 1 0,1-2-5 0,1-2 0 15,2 2-3-15,-2-1 4 0,0 1-4 0,-1 0 1 16,5 0-3-16,-2 0 1 0,1 0-1 0,-1-1 0 15,3 1 0-15,-3 2 1 0,3-4-2 0,-2 7-1 16,2-6 3-16,1 6-4 0,-3 3 0 0,5 0 3 16,-4-4-4-16,4 6 2 0,-2 1 0 0,4-1-2 15,-1 5 3-15,-1-2 0 0,4 0-1 0,-3 1 0 0,1 4-1 16,1-3 0-16,0 3 0 0,0-4 3 0,3 3-2 16,-1 1 0-16,-2-2 1 0,8 1 1 0,-4 2 0 0,-1-1 2 15,3 1-1-15,2 0-1 0,-1 0 2 16,1 1-1-16,3 2 0 0,-8-1-1 0,9 4-3 0,-3 2 4 15,1 0-3-15,1 3 1 0,-6 0-2 0,6 3 1 16,-3 0 1-16,0 3-1 0,-3 1 3 0,3 1-2 16,0 1 1-16,-5-3 1 0,4 5 1 0,-6-1-1 15,0 1 3-15,-3 0-3 0,1-2 0 0,-1 5 3 16,-4-1-2-16,-2-1 4 0,2 1-3 0,-5 3 0 16,1 0 4-16,-1 1 2 0,0 6-1 0,-3-2-2 15,-5 1 1-15,0 0 0 0,-2 3 2 16,-1-4-1-16,-5 4-2 0,1 1 2 0,-6-4-2 0,-1 4 2 15,4 0-2-15,-7 0 3 0,0-3-1 0,1 4 2 16,-2-5 0-16,1-2 1 0,-2-2-3 0,0-1 5 16,2-4-3-16,2 2-1 0,-5-4-2 0,0 0 0 15,-1 0-1-15,1-3 0 0,5 0 2 0,-9-2 0 0,3-3 2 16,-4 1-5-16,5-4 1 0,-2 0-1 16,2 0-2-16,-2-4-12 0,-1 1-4 0,6-3-2 0,0 0-10 0,3-4-11 15,1 1-7-15,6-4-6 0,2-1-10 0,1-2-26 16,3-1-21-16,3-3 27 0,3-2 81 0,1 0-66 15</inkml:trace>
  <inkml:trace contextRef="#ctx0" brushRef="#br0" timeOffset="25648.76">13268 14407 597 0,'-5'0'43'0,"-1"2"-28"0,1 1-19 15,-3-2 64-15,3 6-67 0,-1-1-2 0,0 2-2 0,-4 1 0 16,4 2 0-16,-3 2 14 0,-4 1 2 0,0 5 1 16,-2-2 15-16,-4 7 2 0,2-1-3 0,-7 2 7 15,5 4-4-15,0 1-5 0,3-2 3 0,-6 0-2 16,7 1-5-16,1-3 1 0,-2 4 1 0,3-5-4 16,5 2 1-16,5-5-7 0,-6 0 4 0,9 0-4 15,1-4-5-15,1 2-3 0,6-3-4 0,4 1 5 16,-12-4-5-16,7 0 3 0,5-2-1 15,1-2-2-15,-2-2 5 0,3-4 0 0,6 0 2 0,-7-4-1 16,11 0 2-16,-9-4 3 0,3-2-2 0,2-2 0 16,-1-3 2-16,1 0 1 0,-5-1-4 0,2-4 2 15,0 2-1-15,-3-2 5 0,-3-1-1 0,0 1 2 16,-4 2 4-16,2-3-1 0,-6-1 15 0,-3 3-2 16,0-4 4-16,-1 0-6 0,-1 3 5 0,-6-3 1 0,2 0-8 15,-3 5-4-15,-1-2 3 0,-1-2-5 0,-2 2-2 0,1 0-2 16,-4-4-3-16,0 4 2 0,1-1-4 0,-7-1-6 15,6 6-6-15,-6-1 1 0,3 1-9 0,-3 7-14 16,2 3-5-16,-2 1-1 0,1 1-16 16,-2 3-16-16,7 0-18 0,-3 5-7 0,9 4-22 0,-8-4 1 15,3 3-25-15</inkml:trace>
  <inkml:trace contextRef="#ctx0" brushRef="#br0" timeOffset="26032.77">13944 14064 600 0,'-9'3'25'0,"5"2"47"0,0-3-63 16,-3 4 172-16,3-3-199 0,-1 3-14 0,2 5 6 16,0 0-30-16,3 5 1 0,0 1 34 0,-7 4 6 15,3-2-1-15,2 4 44 0,-6-1 10 0,4 0 1 0,-6 2 1 16,4-2 10-16,-4-2-14 0,1 4-2 16,1-4 3-16,0 4-16 0,-1-2-3 0,3 0-2 0,-2 0-3 15,-2 3 0-15,4 0-7 0,4-3 3 0,-6 4-3 16,4-1-1-16,1 1-2 0,-4-2-1 0,6 4-2 15,-2-7 0-15,1 6 0 0,-3-1 1 0,5-1-4 16,-1 1 2-16,-1-3-3 0,2-1-3 0,0 0-4 16,0 2-6-16,0-5 1 0,2-2-98 0,1 0 29 15,5-2-42-15,-8-4 5 0,0 0-23 0</inkml:trace>
  <inkml:trace contextRef="#ctx0" brushRef="#br0" timeOffset="26568.85">14229 14190 1126 0,'0'6'-25'0,"0"2"-19"0,0 0 2 0,0 1 7 16,6-1 1-16,-8 3-17 0,4-1 25 0,-2-1 27 15,3 4-4-15,-3-2 4 0,-3 0 26 0,-2 1-7 16,-9 1 1-16,9 1 5 0,-7 0-8 0,-1-3-7 16,-2 5-6-16,-3-5-3 0,4 2-5 0,-2-2-2 15,4 0-1-15,-4-4-4 0,-3 1 0 0,3-1-5 16,-2-3 5-16,-3 1-2 0,-1 0-4 0,-1-4 0 16,-1 1-3-16,0-1 3 0,1 3-1 0,-2-3 7 15,-2 1-6-15,0-2 16 0,0 0 2 0,4 0-1 16,2 0 4-16,7 0-1 0,-3-2 1 0,3 2-7 15,4-1-2-15,7 1-1 0,-5 0-9 0,7 0-12 16,1-2-2-16,-8 2 0 0,8 0-11 0,6 0 0 16,-4 0 22-16,-1 0-11 0,10 0 11 0,-6 2 10 0,3 1 4 15,1 0 0-15,1 2 21 0,-2-1 12 0,3 4-5 16,3-3 2-16,0 0 9 0,6 1-5 0,-1-1 1 16,3 1 0-16,0 0-7 0,7 2-9 0,-3-2 0 0,1 9 1 15,3-3-9-15,0 4 1 0,0 0-6 16,-4-1 0-16,11 7-1 0,-11 0 1 0,0 0-1 0,2 4-1 15,3 0-1-15,-4 3 2 0,0-1 1 0,-2 3 1 16,-9-5 0-16,7 2 1 0,-1 0 2 16,-4-1-2-16,-7 0 1 0,-3-2-1 0,1 0-2 0,2 0 0 15,-2-3-2-15,-5 0-17 0,0-4-15 0,1-3 2 16,-2-2-26-16,0-1-40 0,-3-2-12 0,0-7 22 16,0-3 86-16,2 0-77 0</inkml:trace>
  <inkml:trace contextRef="#ctx0" brushRef="#br0" timeOffset="27315.87">15018 14481 815 0,'0'2'100'0,"0"-2"-98"0,2 0 21 15,-4 1 50-15,2-1-32 0,2 0-69 0,3-1 8 16,1-1 0-16,-4 0-4 0,-1 1 9 0,-1 1 15 16,3-3 3-16,0 3 7 0,-3-2 14 0,0 2-4 15,-3 0-1-15,6 2 0 0,-3-2-6 0,0 0-6 16,0 0-2-16,0 0 0 0,0 0-8 0,0-3 2 16,2-2 2-16,-13 5 0 0,8-5 3 0,0 0 2 15,-2-1 3-15,-1 0-1 0,-5 1 3 0,1 0-2 16,-2 1-3-16,10-3 2 0,-1 1-3 0,-6 0-3 15,-3 1 0-15,0 0 1 0,2-1-2 0,3 3-4 16,-3 0 1-16,-4 0-1 0,-2 3-2 0,-1-2-1 16,0 0-2-16,4 2-1 0,-1 2 1 0,-8 1-4 0,3 2 0 15,-3 1-2-15,0 4-2 0,5 1 3 0,-5 1-1 16,3 4-1-16,-3 1 3 0,1 1 0 0,4 2 4 16,-5 0-2-16,6 2 2 0,1 5-2 0,-3-3 2 15,3-2 1-15,7 3 0 0,0 3 3 0,0-1-2 0,3-2-3 16,5 0 4-16,0-3 0 0,0 2-2 0,8-2 1 15,-3-3-2-15,4-2-1 0,-2-3 2 0,5 2 2 16,1-7-1-16,-1 1 2 0,2-2 1 0,1-2 0 16,-3-1 3-16,4-2 1 0,-2-1 2 0,0-2 0 15,2 0 3-15,-3 3 3 0,2-6 0 16,3-2 2-16,-3-3 4 0,1 3 1 0,4-4-1 0,-2-1-3 16,-1-1 2-16,4-3-3 0,1 0 2 0,-5-2 0 15,3 2-3-15,-2-2-1 0,4-2-1 0,-7 0 3 16,3 1-3-16,1 3 1 0,-7-2 1 0,1 3-2 15,-2-2 3-15,-5 1 0 0,-6 3 4 0,3 1-3 16,-1-4 3-16,-4 1-1 0,1-1-2 0,-3-2-1 16,4 5-2-16,-3 0-1 0,-3 0 1 0,-2-3-3 15,3 13-1-15,-1-6-1 0,-3 3 1 0,-1 4 2 0,-2 0-2 0,5 0 0 16,-1 0-2-16,8 6 1 16,-11-4-1-16,7 2 0 0,-1 4 0 0,2 2 0 0,3 2 0 0,-3 1 0 15,3 4 2-15,-3 0-1 0,3 4 1 0,-2 4 3 16,2 0-2-16,0-1 2 0,-2 2 2 0,2 1-4 15,-4 2 1-15,4-4-2 0,0 5-2 0,8-5-2 16,-7 0-1-16,4 3-1 0,3-3-2 0,-2 1-8 16,0-4 4-16,-4 1-18 0,1-2-2 0,2-2-22 15,-4-2 3-15,1-3 3 0,-2 0-25 0,-2-4-2 16,4-1-28-16,1-4 7 0,-3 1-14 0,0-1-20 16,8-4 77-16,-6-1-42 0,1-4 90 0</inkml:trace>
  <inkml:trace contextRef="#ctx0" brushRef="#br0" timeOffset="27984.87">15253 14385 1250 0,'-3'5'123'15,"1"-1"-120"-15,-1 1 1 0,3 1 30 0,0 4-11 16,0 1-81-16,3 5 3 0,-1 2 3 0,2 1-7 16,4 7 10-16,-5 0 22 0,2 6 9 0,-2-1 6 15,-1 1 24-15,-2 1-3 0,0 1 0 0,0 4 1 16,0-3-3-16,-2-1 1 0,1-1-8 0,1 0 0 16,0 2 0-16,-2-5 0 0,-1-2 6 0,3-3-9 15,-2-3 9-15,2 0 3 0,-1-4 2 0,1-4-2 16,-2-2 3-16,2-1-2 0,0-1-2 0,0-4 2 15,-1-1-3-15,1 0-2 0,0-2-4 0,0-3 2 16,0 0-3-16,0 0-5 0,0 0-2 0,-7-5-2 16,7 2-6-16,0-3 5 0,-1-1 1 0,1-2-2 0,-2-1 2 15,2-2-3-15,0-2 6 0,0-1-4 0,0-2 0 16,0 1 9-16,-1-2-7 0,1-3-1 0,0 1 4 16,0-2 1-16,0-4 1 0,0 1 0 0,0-3-1 0,0 0 0 15,0-4 4-15,0 4 0 0,0 1 0 0,1-3-1 16,2 0 2-16,2 2-1 0,-2 0 0 0,2-2-1 15,3 3 1-15,0-3-2 0,-2 0 1 0,3 5 1 16,-1 0 0-16,2 1 0 0,-1 6 1 0,1 0 0 16,-3 3-2-16,3 4 3 0,2-2-2 0,-2 5 0 15,-2 2 2-15,1 3-2 0,2 1 1 0,2 1-1 16,-2 1 1-16,1 3-1 0,-1 3-2 0,2 2 2 16,0 3 0-16,2 1-1 0,-1 4 1 0,-1 1 1 15,1 2 2-15,-1 3 1 0,3 2 0 0,-5-2 2 16,0 0 1-16,1 5 0 0,-6-4 2 0,4 2 1 15,1-1-3-15,-6 0 2 0,4-1 0 0,4 4 3 16,-1-2 0-16,-6-1-4 0,4 1 3 0,-1 0-5 16,-5-1 3-16,3-1 2 0,-3 2-6 0,-4-1 0 15,3 1-1-15,5 0-4 0,-4 1 1 0,-4-1 4 0,7 1-4 16,-6 0 0-16,4-1 1 0,1-3 0 0,-7 1 1 16,1-2-2-16,-2-1-1 0,-4 2-10 0,4-3-5 0,-6-2 1 15,2 2-13-15,-3-4-35 0,4-1-13 0,-9 1 1 16,4-5-40-16,5-2-31 0,-2-2 95 0,-4-6-61 15,7 0 111-15</inkml:trace>
  <inkml:trace contextRef="#ctx0" brushRef="#br0" timeOffset="28918.04">15751 14649 467 0,'-3'3'39'16,"3"1"-27"-16,2 0-26 0,-2-1 23 0,3 2-47 0,2 3 17 15,-2 0 5-15,6 0-6 0,-6 0 25 0,10 6 25 16,-7-5 4-16,5 1 3 0,-1 2 26 16,2-1-11-16,-2-3 4 0,-2 3-4 0,4-1-11 0,-2-3-7 15,2 3-4-15,1-2 0 0,-1 0-11 0,1-1 4 16,1 0-4-16,-1-1 2 0,-1 0 0 0,1-1-4 16,0 0 2-16,-1-1-2 0,1 0-3 0,-1-1-1 15,1 0 2-15,-2 0-4 0,0 0 1 0,1-3-1 16,1 3 2-16,-4 0-2 0,1-1 0 0,2 0 0 15,1-2-2-15,0 0 0 0,-2 0-1 0,1 0 0 16,1-2-2-16,1-1 1 0,2-2-1 0,-2 2-1 16,-5 0 1-16,1 0-3 0,4-2 0 0,-6-1 1 15,6 3 2-15,-8-2-3 0,2-1 1 0,-6 1 2 16,10-1-1-16,-2-2 2 0,-9-2 1 0,12 6 1 16,-13-7 1-16,3 1 1 0,5 2 2 0,-3-3-4 0,-4 0 4 15,9 5-3-15,-4 0-1 0,-6-5 4 0,1 1-4 16,-2-1 3-16,-1 2 1 0,4 2-7 0,-2-2 0 15,-8 0 4-15,2-2-7 0,4 1-2 0,-3 4 1 0,5-2-5 16,-6 0 1-16,3-1 2 0,0 2-1 16,-2 0-5-16,-4-3 3 0,1 4 3 0,3-2-3 0,-4 6 4 15,-4-9-1-15,4 8 0 0,-2-2 0 16,-2-2 3-16,5 3-1 0,-9-3 0 0,4 2 1 0,-2-1-1 16,2 2 0-16,-3-2 4 0,1 1 0 0,-3 4-3 15,4-4 4-15,-2 5-5 0,2-3 2 0,-3 1 2 16,0-1-5-16,1 3-2 0,0 0-2 0,-3-1 1 15,4 2-2-15,-3 2 1 0,1-1-2 0,1 1 4 16,0 2 0-16,-4 1-4 0,3-1 5 0,-4 3-4 16,4 0 1-16,4-4 3 0,-2 6-1 0,-6-1-4 15,5 4 4-15,4-5 0 0,-2 4-2 0,6 1 2 16,-5-4-4-16,2 4 3 0,2-1-1 16,6 1 1-16,-5-4 0 0,2 7 1 0,6-3 0 0,-4 1 2 15,6 6 0-15,-2-2 0 0,3 1 0 16,-3-4 1-16,5 6 0 0,-4-4-2 0,3 0 4 0,5 1-2 0,-9-4 0 15,6 3-1-15,7 0 3 0,-1 1 0 0,1-3 1 0,3 1 1 16,-4 0-1-16,-1-2-1 0,7-1 2 16,-3 4 3-16,0-5-1 0,5 3 0 0,-1-1 3 0,3-2 4 15,5 3-1-15,-2-3 1 0,2 1 1 0,1-2 0 16,3 0-3-16,4 1 6 0,-1 1-6 0,3 3 3 16,0-7 3-16,3 0-3 0,1 1 4 0,3-1-5 15,0 1 0-15,1-4 1 0,1-3-6 0,3 0-2 16,-2-3 1-16,0-1-3 0,-1 1 0 0,-4 0-2 15,1-5 1-15,-4-1-2 0,-1 1-1 0,1 0 0 16,-7-1-8-16,-1 3-2 0,-6-7-5 0,-3 3-23 16,5-3-12-16,1 2 1 0,-9-3-32 0,3-1-37 15,-6 1-29-15,1-3 35 0,4-2 113 0,-1-1-93 16</inkml:trace>
  <inkml:trace contextRef="#ctx0" brushRef="#br0" timeOffset="32998.25">20058 14445 485 0,'-3'3'70'0,"3"-3"-69"0,0 0 6 0,-3 0 70 16,3 0-66-16,-2 0-65 0,2-2 11 0,0 2 7 16,0 0-7-16,0-1 19 0,0-1 34 0,0 1 4 0,-4-3 3 15,1 3 35-15,-4-1-11 0,4 2-5 0,-3-1 9 16,1-1-17-16,2 1-6 0,-5-1-2 0,5 0-2 16,-5 2-6-16,5-3 0 0,-2 0-1 0,-1 2 1 15,1-3-1-15,-3 3 2 0,2-2-5 0,-5-2 4 16,0 0-2-16,-2 1-3 0,-1-1-2 15,-5-1 1-15,1 1-5 0,0-1 2 0,-4-1-1 16,-3-1-2-16,1 4 0 0,1-4 0 0,2 3-2 0,1 0 3 16,-2 1-2-16,-3-1-7 0,4 2-1 0,1 0-1 15,1 1-7-15,3 1 3 0,2 1-5 0,-3 0 2 16,7 0 0-16,6 1 2 0,-7 1 4 0,11 2 0 16,-4 1 2-16,3 1-1 0,1 2 6 0,3 0-2 15,-1 2 1-15,2 1 6 0,7 0 1 0,0 3-2 16,2 1 5-16,7 3 1 0,-12-3-2 0,10 3 6 0,0 1-3 15,4 1 4-15,-6 2-3 0,8-1 1 16,-2-1 1-16,-6-1 4 0,2 3 2 0,0-2 1 16,-6 2 2-16,-2 0 3 0,1-3 0 0,-2 5 2 0,-9-4 1 15,0 2 0-15,0-3-3 0,-3 3 2 0,-6-1-4 0,-1-2 5 16,-1-1 2-16,-6-2-1 0,3 3 3 0,-2-2 3 16,-6-2-1-16,-5 0 1 0,10 1-1 0,-15-3-20 15,3-1-4-15,2-1-3 0,-3-1-22 0,-2-4-31 16,-2-1-11-16,6-4-1 0,-9-1-35 0,9-1 1 15,3-6-52-15,-3-4 15 0,-2-3-21 0,9-5 1 16,1-3-3-16</inkml:trace>
  <inkml:trace contextRef="#ctx0" brushRef="#br0" timeOffset="33699.25">20098 13762 834 0,'-4'-1'92'0,"0"-1"-36"0,2 0 0 0,-1 1-25 0,1-1-32 0,1 1-5 16,-2 1-27-16,3 0 24 0,0 0 5 0,0 0-3 15,-5 1 28-15,3 2 8 0,1 1 6 0,-2 2 3 16,-2 0 8-16,2 2-18 0,0 5-1 0,-4-4-2 15,4 4-17-15,0 1-1 0,-2 1-6 0,2 3-3 16,2-1-2-16,-2 4 3 0,1-3 0 16,-3 3 0-16,4-2 1 0,-1 3 5 0,1 0 2 0,-1 0 0 15,2 0 3-15,0 5-2 0,-2-5 0 0,2 6 1 16,0 0-4-16,0 1-1 0,2 0-1 0,0 3 1 16,-1 2-2-16,2-4-2 0,2 5 2 0,-2-2-2 15,-1 2 0-15,1-2-1 0,2 0 0 0,-2 1-1 16,-2 1-2-16,1 1 1 0,1-4 2 0,0-1-5 15,-1-4 2-15,-1-1-3 0,1 3-1 0,-2-7 3 16,0-2-6-16,0-2 5 0,0-1-3 0,0-3 0 0,-2 0 2 0,1-3-1 16,-4-3 0-16,2 1 0 0,1-2-3 15,-1-3 4-15,-2 1 0 0,2-3 2 0,2-1 2 0,-4 1 3 16,0-4 1-16,2-2 5 16,-2-1 3-16,-1-1-4 0,3-2 3 0,0-5 0 0,-4 4 1 0,4-2-3 15,2-3-1-15,-1-1-3 0,-3-5 1 0,2 3 0 16,3-5-2-16,0 1-1 0,-1-4-1 0,1 0-1 15,1 0-1-15,1-2 2 0,1 3-3 0,3-6 0 16,-4 5 4-16,3-1-1 0,1-3 1 0,-1 4 2 16,1-2-1-16,-1 5-1 0,3 2 3 0,-2 3-1 15,2-1 2-15,-2 3 0 0,2 2-1 0,0 3 1 16,-2 1 14-16,2 3-8 0,-2-2 8 0,2 5-7 16,-3 0 1-16,3 3 2 0,-2 0-7 0,3 1 0 15,1 4-5-15,-4 1 0 0,3 4-2 0,3-1 1 16,-1 5-1-16,1 0-2 0,1 5-1 0,-7-1-1 0,5 4-1 15,0 4 4-15,-5-1-5 0,2 4 3 16,2 1 2-16,-7 0-3 0,0 1 2 0,3 5 1 0,-6-1-2 16,3-4 2-16,-1 1-4 0,-2-2-1 0,1 0-6 0,3-4 4 15,-4-1-7-15,6-6-13 0,-6 0-11 0,0-2-3 16,1-2-20-16,3-3-45 0,-4-1-15 0,0-3 0 16,0-3-52-16,0-2 1 0,0-3-21 0</inkml:trace>
  <inkml:trace contextRef="#ctx0" brushRef="#br0" timeOffset="34202.26">20544 14409 1012 0,'-9'4'72'0,"3"1"-47"0,-1 0-31 0,3-1 93 16,-3 1-94-16,4 1 0 0,2 2-10 0,1-3-7 16,0 1 3-16,-4 4 21 0,0-1-1 0,2 1 2 0,1 5 19 15,-3-4-9-15,0 4 1 0,-4 5 5 16,2-1-12-16,2 0-4 0,3-2 0 0,-5 2-1 16,4-3-1-16,-1 3-1 0,1 3 1 0,2-4-2 15,-9 0 3-15,6-1 0 0,3 3 3 0,-4 3-3 0,4-3 3 0,2-1-3 16,1-2 0-16,-1-3 5 0,7 2-4 0,-7-5 2 15,3 0-1-15,1-3 0 0,-3-2 2 0,0-1-1 16,2 0 2-16,1-4-3 0,2 2 1 0,1-3-1 16,-4 0 0-16,8 0-1 0,-2-1 0 0,0-1-3 15,-3-3-2-15,1-1 4 0,2 0-4 0,3 0 2 16,-1-4-1-16,-4-1 0 0,5 0 3 0,-4 0 3 16,2 0 2-16,-2-1-2 0,-1-1 4 0,1-1 1 15,-4 0 4-15,3-2-1 0,-5 2 2 0,2-4 5 16,-5 4-1-16,1 2 3 0,-2 1 2 0,0-3 1 15,0 6 0-15,-3-3-4 0,-3-2 1 0,1 7 0 16,-3-7-15-16,2 5 5 0,-5 1-7 0,-2-1-1 0,1-3-4 16,-1 6 4-16,-1 3-3 0,-5-4 1 0,0 4-1 15,-3-2-1-15,5-1 2 0,-5 2-10 0,0 4-5 16,1-1 0-16,6-1-15 0,3 1-23 0,3-3-10 0,1 3-8 16,2 0-26-16,0 0-30 0,1 0-8 0,3-3 2 15,2 3-32-15,0 0 1 0,-1-4-5 0</inkml:trace>
  <inkml:trace contextRef="#ctx0" brushRef="#br0" timeOffset="34698.26">20916 14525 393 0,'-7'11'128'16,"3"-3"-128"-16,2-2 89 0,-6 2 38 0,5 0-24 15,-5-2-84-15,3-1 4 0,2 3 1 0,-3-2-3 16,3 2 8-16,-2-2 13 0,-3 2-6 0,3-2 2 16,-1 5 10-16,1 0-18 0,-6 0-3 0,7 2 1 0,-4-2-22 15,0 6-3-15,3 1-2 0,-3-1-3 16,2 0-5-16,-2 2 4 0,4-2-2 16,-3 5 3-16,3 0 1 0,2-3 1 0,-4 0 0 0,1 2 2 0,3-3 2 0,1 0-3 15,-1-2 3-15,-1-4 1 0,3 2-1 0,0-3 7 16,0 0 0-16,0-1-1 0,0-2 8 0,3-4 0 15,-1 3 3-15,-1-6 0 0,1 5 0 0,0-4-3 16,-1-2 3-16,1 2-1 0,2-2-2 0,-2 0 0 16,0-2-3-16,-1-1 4 0,1-2-2 0,2 4 5 15,0-4-2-15,-3-1-2 0,2-1 6 0,2-1-12 16,-2 1 2-16,-1-4 2 0,1 0-11 0,2-2 2 16,-2 0-5-16,0-1-1 0,5-2 3 0,-5 1-3 15,5-1 1-15,-2-1 1 0,3 1-3 0,-4-1-2 16,5 1 3-16,-4 2-3 0,2-2 1 0,1 0 1 15,-1-1 0-15,0 4-2 0,0-2 3 0,4 5-1 16,-4-2 0-16,2 1 1 0,2 4 0 0,-1 3 0 16,0 1 0-16,3-2-1 0,-1 3 2 0,-7-2-6 0,8 2-2 15,4 2-2-15,-9 0-6 0,9 0-10 16,-3 2-4-16,-2 2-9 0,1 6-9 0,5-2-32 0,-10-2-19 16,5 5-7-16,-3-3-42 0,0-2 1 0,1 5-27 15</inkml:trace>
  <inkml:trace contextRef="#ctx0" brushRef="#br0" timeOffset="35049.43">21469 13954 1451 0,'0'6'70'0,"0"-1"-70"0,0-2-34 0,0 0 78 15,3 4-108-15,2 8 0 0,-2-1-4 0,0 9-12 16,4-1 1-16,-4 1 43 0,2 7 5 0,1 6 8 16,-5-1 44-16,1-1 0 0,-2 6-4 0,2-1 5 15,-1 5-6-15,1 5-7 0,-2 0-1 16,0-1-2-16,0 3-6 0,4 2-1 0,-4-2 3 0,0 0-1 15,-4-3 2-15,1-3 0 0,3-1 3 0,-4 2-4 0,3-4 3 0,-5-2-3 16,2-4-2-16,3-2 0 0,-2-2-3 0,1-4-3 16,-3-1-8-16,4-3 1 0,-1-4-8 0,-1-6-27 15,3 0-12-15,0 0-7 0,-1-4-35 0,1-4-47 16,-5-3 106-16,2-4-60 0,0-7 103 0</inkml:trace>
  <inkml:trace contextRef="#ctx0" brushRef="#br0" timeOffset="35365.87">21139 14272 1217 0,'6'3'49'15,"-1"0"-35"-15,1-1-1 0,-1 1-20 0,-2 1-21 16,10 4-7-16,-4 0-19 0,2 2 38 0,2 1 9 0,-2 1-4 16,1 1 43-16,2 4-2 0,2-1 5 0,-3 0 5 15,2 1-4-15,4 2-9 0,-1-2-3 0,-1-1-5 16,5 1-8-16,-2-1-5 0,1 0 0 0,2-2-2 16,1 0-4-16,1-5 0 0,-1 2-2 0,1-1-1 15,2-1-2-15,-1-3-15 0,-3-4-10 0,-3 0 0 16,4-2-20-16,-4 0-24 0,-4-4-17 0,9-2-4 15,-6-5-32-15,-2 2-26 0,10-4 95 0,-4-6-52 16,-4-3 110-16</inkml:trace>
  <inkml:trace contextRef="#ctx0" brushRef="#br0" timeOffset="35849.3">21611 14670 1204 0,'0'1'86'0,"3"1"-103"15,-3-2-24-15,8 5 89 0,4-1-125 0,1 4 27 16,-2-2-31-16,5 1 38 0,4 2 10 0,-1-1 42 16,6 5-2-16,-3-6-2 0,0 1 40 0,-1 0-11 15,2 2-5-15,2 1 5 0,-1-7-18 0,-3 4-6 16,2 0-3-16,1-3 2 0,-1 1-8 0,-1-3 3 15,0-1-1-15,0-4 3 0,2 2 2 0,-7-1 3 16,4-2 1-16,-6-2 0 0,1-1 5 0,1-4 0 16,-4 2 0-16,-2 2-2 0,-3-3 2 0,1 1-5 15,-4-2 2-15,1-2-2 0,-2 4-3 0,-1-3-2 16,3 1-2-16,-4-1 0 0,-2-1-2 0,0-2-3 16,0-1 1-16,0 3-3 0,-4-2-3 0,-2 3 0 15,1-4-3-15,-4 3 0 0,1-1-3 0,0 2 1 16,-3-1-1-16,-1 1 3 0,-1 4-2 0,0 1 2 0,-2 0 1 15,1 1 3-15,-4 4 1 0,6-1-1 0,-2 2 1 0,-2 2-1 16,3 1 0-16,-1 0-5 0,1 3 3 16,1 2-3-16,-2-3-2 0,0 4 7 0,1 1 0 0,2 2-3 15,-5 2 7-15,7-3 3 0,-4 2 0 0,5 1 0 16,2 2 1-16,3 3-4 0,-3-4-3 0,4 1-2 16,2-3-6-16,-2 2-14 0,1 0-12 0,2 2-4 15,-1-3-23-15,0-6-31 0,2 3-11 0,3-3 3 16,4 1-41-16,2-2 1 0,2-3-7 0</inkml:trace>
  <inkml:trace contextRef="#ctx0" brushRef="#br0" timeOffset="36267.3">22592 14413 691 0,'-3'3'82'0,"0"1"-81"16,1-3 22-16,-1 2 32 0,3-1-3 0,-1 1-64 0,-2 0 11 15,3 0-1-15,-5 4-1 0,0-3 12 0,2 1 10 16,0 3 4-16,-5 1 1 0,0 1 10 0,3 1-9 16,-4 1 2-16,6-1-8 0,-5 0-5 0,2 4-3 15,-7 0-1-15,4 3-6 0,6-3 0 0,-5 1-2 16,-3 0 3-16,4 0 1 0,-1-4-1 0,5 2 4 15,3-1 3-15,2-4-3 0,-4 2 6 0,2 2-5 16,3-2 2-16,1 1 0 0,2 3-4 0,-6-6-4 16,5 4 0-16,3-1-2 0,-4 1-2 0,3-1 1 15,0 1 0-15,4 3-1 0,-1-4 0 0,4 4 2 16,-1-2 2-16,-4-1-2 0,-1 1 2 0,-2-3 2 16,0 0 2-16,-2-2 5 0,-1 1-1 0,-3-1-6 15,-7-1 0-15,3 0 2 0,1 0-6 0,-8 0 1 16,-4 0-3-16,-8-1-2 0,7 0 1 0,-3-1 1 0,-1-3-2 15,-2 2-4-15,-3-4 0 0,1 1-20 0,-3-4-3 16,5-4-2-16,-6 1-23 0,0-6-33 0,2-3-19 16,0-3-4-16,2-5-39 0,4-2 1 0,6-7-25 0</inkml:trace>
  <inkml:trace contextRef="#ctx0" brushRef="#br0" timeOffset="36702.3">23435 13756 1048 0,'-1'0'90'16,"1"-2"-88"-16,-3-1-3 0,1 0 30 0,1 0-11 15,-1 0-62-15,0-2 23 0,1 2 2 0,-4-2-2 16,4 4 25-16,-3 1 10 0,1 0 4 16,-3 1 2-16,1 5 8 0,1 1-12 0,-4 1-3 0,-2 3 2 0,2 3-15 15,-1 1-2-15,-2 4 0 0,2 0-2 0,2 2 0 16,-4 2 7-16,5-2 2 0,0 2 0 0,1-1 10 0,-1 2 3 16,4 1 3-16,-1-3 0 0,1 3 3 0,2 0-7 15,0 4 2-15,0-1 0 0,3 2-7 0,-1 0-2 16,0 0-4-16,4 6 0 0,-1-2-2 0,-2 3 0 15,3-1-1-15,-1 3-2 0,-2 4 2 0,2-2-4 16,-2-1-1-16,-2 4 2 0,1-1-5 0,0 1-6 16,-1 0-3-16,-1 0-4 0,0-3-5 0,-1 0-10 15,-3 0-5-15,3-7-5 0,-6-1-11 0,4-1-12 16,0-4-6-16,-3-4-2 0,0-7-16 0,1 0-7 16,-3-4-3-16,-1-7 1 0,2-4-11 0,-2-4 13 15,-2-4 47-15,-2-7-29 0,2-2 79 0</inkml:trace>
  <inkml:trace contextRef="#ctx0" brushRef="#br0" timeOffset="37049.3">22940 14083 463 0,'3'2'253'0,"-1"-1"-67"0,-2-1 7 0,6 0 1 0,0 2-105 0,2-1-120 16,-3 4-1-16,3-2 19 0,0 3 2 0,4-1 0 15,4 0 22-15,-4 0 6 0,3 1 4 0,-3 0 1 16,7 0 8-16,0-1-8 0,5 0-3 0,-4 1-1 16,4 0-9-16,1 2-3 0,0-1 0 0,2-3 0 15,-1 1-4-15,6 0 6 0,-4 1 1 0,-1-3-2 16,-2-1 6-16,0-2 0 0,0 1-1 15,1 3 3-15,-1-4-4 0,-3 0-2 0,-2 1-4 0,4-1 2 16,1 2-6-16,-3-2-2 0,-3 0-10 0,0 0 0 16,-2 0-10-16,-3-2-26 0,0 1-13 15,4-1-5-15,-9 0-35 0,4 1-68 0,-2 1 122 0,1 0-57 16,-1 0 103-16</inkml:trace>
  <inkml:trace contextRef="#ctx0" brushRef="#br0" timeOffset="38032.3">20933 15423 701 0,'0'2'163'0,"-2"-2"-162"0,1 0 54 0,-1 1 133 15,2 1-88-15,-3-1-155 0,3-1 10 0,-3 5 8 16,3-2 0-16,0 0 12 0,5 2 38 0,-2 0 5 0,-3 3 4 16,0 0 36-16,4-2-14 0,3 0 9 0,-4 4-2 15,0 1-15-15,3 0-8 0,-4 0-1 0,9 0 0 16,-8 1-10-16,-1-1 2 0,-2 3-3 0,3 1 4 15,-3-1 0-15,4 0-5 0,-4 2-4 0,0-1 3 16,4 3-6-16,-4 1-2 0,0-1-1 16,0 3-2-16,3 1 0 0,-3 1-3 0,4 3 2 15,-2-1-4-15,-4 3-1 0,-1-1 2 0,3 4-1 0,3 2-2 16,-3-3 2-16,4 0-2 0,-4 3-1 0,0 0 2 16,0-3-2-16,0 5-7 0,0-5-2 0,-4-2 1 15,4 2-7-15,-6 1 0 0,3-4 0 0,-3-3-3 16,-1-1 2-16,4-2 8 0,-5-4 3 0,5-3-2 15,-6-1 10-15,4-4-3 0,0-1-1 0,5-3 3 16,-3-2-4-16,2-2-7 0,-4-1 0 16,0 0-1-16,5 0-5 0,0-3 11 0,-3-3 1 0,-5-2-2 0,5-1 11 15,2-2 0-15,-1-4 3 16,2-2 2-16,-9-3 0 0,7 1-2 0,2-5-2 0,-2 1 2 16,1-3-3-16,1 0 2 0,0-4-2 0,0 2-1 0,0-4 1 0,1 4-1 15,1-5 1-15,1 3 3 0,3-2-1 16,-4 1-2-16,3 1 1 0,-1-1 0 0,4 1 1 0,0 0 4 15,-6 0-2-15,2 0 1 0,4 2 5 0,3-1-3 16,2 6 2-16,-2-2-2 0,-5-1 0 0,4 3 0 16,-1-1 2-16,-3 5-6 0,4-1 3 0,-4 1-1 15,-1 0 2-15,3 4 0 0,0-4-1 0,4 4-3 16,2 4-1-16,-1-4 5 0,-2 4-3 0,0 0-2 16,1 3 1-16,1 2 0 0,3 2 1 0,-4-3-2 15,1 2 1-15,1 2-4 0,-1-4 2 0,-1 7 0 16,2 0-2-16,-1 0-4 0,0 0 0 0,-1 5 0 15,2 1-3-15,2 2 2 0,0 3-3 0,-2 2-1 16,0 1 1-16,0 0 1 0,-3 2 0 0,2 0 2 0,-5 4 1 16,0-3-1-16,-1 2 4 0,-2-3 0 0,-2 0 15 15,0-1-10-15,1 1 7 0,-3-3 0 0,-1 1 1 16,0-2 5-16,-5 0-5 0,4-3-2 0,-2 4-3 16,-2-4 5-16,-3 0-4 0,2 1 0 0,-2-2-1 0,-3 1-1 15,2 1 1-15,-4-4-6 0,0 2 0 0,-1-2 1 16,2 0-6-16,-6-3-8 0,3-1-3 0,-6 1-5 15,5-3-7-15,-4-1-15 0,3-4-7 16,-5 2-5-16,1-5-18 0,4-2-27 0,1 1 1 16,5-4-1-16,-5 1-26 0,5-2-6 0,7-2 75 15,4-1-49-15,1-1 105 0</inkml:trace>
  <inkml:trace contextRef="#ctx0" brushRef="#br0" timeOffset="38732.3">22056 15568 1207 0,'-3'0'56'0,"1"0"-65"0,2 0 6 0,-3 0-24 16,3 0-4-16,0 0-14 0,0 0-15 0,0 0 44 15,0 0-5-15,0 0-2 0,0 1 47 0,-1-1-4 16,1 2 1-16,-2 0 6 0,0-2-10 0,2 1-7 16,-1 1-1-16,-1-2-2 0,-6 1-7 0,7-1 8 15,-2 0 0-15,-2 3 2 0,2-3 7 0,0 0 5 16,-4-3 2-16,3 3-1 0,-1-1 5 0,-3-1-10 16,0-1 1-16,0 0 4 0,-3-2-11 0,-1 0-5 15,1 2-4-15,-3-1 3 0,1-1-4 0,-1 0 2 16,-5 0-1-16,3 1-3 0,0 2 6 0,-6-3-7 15,4 2 4-15,-4 0-3 0,4 3-3 0,-4 0-4 16,2 2-3-16,1-1-4 0,-3 2-4 0,5 4 0 16,-4 1-2-16,5 1 2 0,-4 0-3 0,3 2 5 0,4 0 0 15,-3 2 0-15,4 1 4 0,1 0 5 0,3 0 0 16,2 1-3-16,-1 0 5 0,4 0 1 0,3-1 2 16,-1-2 3-16,1 2 0 0,3-1 3 0,1-2-1 0,0-2 3 15,2 1 1-15,2-1-3 0,0-1 0 0,4 2 2 16,-2-4-4-16,2 0 2 0,9 1 0 0,-9-1 1 15,7-1 2-15,-2-4-1 0,-1-1 1 16,-3 0 0-16,-1 0 0 0,2-1-1 0,-1-4 2 16,4 2-3-16,1-5 1 0,-3 0 5 0,7 3 1 0,-4-3 2 15,7-1 5-15,-9-1-2 0,2 3 0 0,-2-3 4 16,-2 2-2-16,1 0 2 0,-3 1 0 0,-1-1-3 16,0 3 5-16,-1-1-1 0,-4 1 0 0,2 2-2 15,-5 1 1-15,2 1-2 0,-1 1-1 0,-1 1-3 16,1 2 0-16,2 2-9 0,-3 1 5 0,2 4 0 15,1 1-5-15,-3 1-1 0,2 1-1 0,1 4-3 16,-4 2 1-16,-1-1-6 0,3 2 3 0,0 2-5 16,-2 3-3-16,-1 0-4 0,-1-3-12 0,0 2 1 0,0-2-7 15,0 0-10-15,0 0-9 0,0-8 1 0,0 0-14 16,4-4-20-16,-3 4-8 0,4-8 0 0,-2-1-23 0,2-2 21 16,3-5 1-16,1 2-8 0,0-3 24 0,2-1 16 15,4-6 3-15,3-1 4 0,-3-8 9 0,8 0-36 16,-4-6 63-16,3-5-25 0,2-3 42 0</inkml:trace>
  <inkml:trace contextRef="#ctx0" brushRef="#br0" timeOffset="39032.3">22410 15131 913 0,'-3'0'64'0,"-2"0"-6"15,5 0-56-15,-2 1 165 0,-4-1-153 0,3 3-5 16,0-1-14-16,3 4-12 0,-3-1-1 0,-2 1 11 16,5 4 1-16,2 4 1 0,-2 1 9 0,-2 6 2 0,-1-1 1 15,3 2 1-15,0 5-1 0,9 1 2 0,-9 2 0 16,0 2 1-16,0 1 1 0,2 0-2 0,-2 3 0 16,0 2 1-16,1 0-3 0,-1-1 1 0,8 1-6 15,-6 0 1-15,1 3-2 0,5-2 0 0,-3 3 1 0,4-5-2 16,-6-1 0-16,-1 2 0 0,-4-4-3 0,4 1 5 15,-2-4-2-15,1-2-11 0,4-6-4 16,0 5 0-16,-10-7-12 0,-1-1-19 0,6-2-11 0,0-4-6 16,0-2-23-16,-5-2-44 0,3-2 93 0,-7-7-49 15,9 4 86-15</inkml:trace>
  <inkml:trace contextRef="#ctx0" brushRef="#br0" timeOffset="39383.28">21971 15464 1242 0,'5'5'58'0,"-5"-2"-36"0,3 0 1 0,-2 2-28 15,4-4-16-15,1 1-12 0,1-1-18 0,1 1 40 16,1 3 5-16,-1-1-4 0,1 0 48 0,2 2-8 16,2 0 1-16,-2 2 5 0,3-2-10 0,-1 4-10 15,1-2-5-15,6 1-6 0,-2 2-6 0,4-3-2 16,-2-2 0-16,5 4-2 0,-1-4 0 0,4 2-5 16,2-3-4-16,0 1-2 0,0-3-7 0,3-1-10 15,-5 1-1-15,4-3 1 0,-1 0-11 0,-3 0 2 16,2-3 0-16,-6-1-1 0,1 0 4 0,0 1-5 15,0-1-4-15,-1-2-7 0,0 1-7 0,-2-1-36 16,-2 1-17-16,2-1 32 0,0-3 83 0,-5 2-70 16</inkml:trace>
  <inkml:trace contextRef="#ctx0" brushRef="#br0" timeOffset="40002.28">22849 15203 938 0,'0'8'96'0,"0"0"-50"16,0 3 1-16,3 1-40 0,-2-1-20 0,4 3-9 15,-2 2-39-15,-1 5 41 0,6-3 4 0,-7 4 2 16,1-1 46-16,-1-1 0 0,3 6 5 0,-4-1 0 15,1 1 1-15,4-2-11 0,-5 3-5 0,0 0-3 16,0-2-11-16,-5 3-4 0,5-1-2 0,0-4 3 16,-1 1-4-16,-1 1-1 0,0-1 0 15,1-2-1-15,-2-3 0 0,3 4 1 0,-3-2 4 16,1-1-7-16,0 2 3 0,4-3 1 0,-2 1-2 16,0-2 0-16,-2-1-3 0,1-1 2 0,1-2-5 0,-2-3 1 15,2 0-2-15,0 0-6 0,0-2 6 0,0-1-1 16,3-1-6-16,-3-3 1 0,2 3-2 0,-2-3 3 0,0-1-1 15,2-3 2-15,1 2-5 0,-3 1 1 0,0-3 0 0,0 0 10 16,0 0 0-16,0 0-1 0,0 0 8 0,0 0 3 16,1-6 2-16,1 1 6 0,-1-1-1 0,1-2-1 15,4-1 4-15,-3-7-3 0,-1 2 0 0,6-2 1 16,-3-3 0-16,-2-1 3 0,6 1 0 0,-4 0-4 16,1-5 0-16,8 7 1 0,-3-3-4 0,-3-4-2 15,0 3-1-15,3 3-3 0,3-3-1 0,-1 2 2 16,-1 0-3-16,1-1 0 0,0 4 0 0,1 2 0 15,2 0 3-15,2 1-2 0,-7 4 1 0,4 1-1 16,-3 3 4-16,-4 1-1 0,0 0-1 0,1 4 4 16,1 0-1-16,2 5 0 0,-4 0 3 0,3 3-4 15,-1 1-1-15,2 5 5 0,4 2-6 0,-3 3 2 16,-2 1 1-16,-4 4-1 0,4 4 3 0,2 1-4 16,-2 11 4-16,0 1-5 0,-5 2-2 0,2 1 10 15,-2 8-6-15,-1 0 1 0,-2 3 7 0,-1 1-4 0,-2-2 0 16,0 4 2-16,-3 2-5 0,-4 3-9 0,1-8-6 0,-5 1-4 15,0-1-9-15,-1-4-39 0,-1-1-23 0,-1-6-11 16,-2-3-47-16,0-5 1 0,-6-1-38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40:41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12154 5418 578 0,'-2'-2'70'0,"-7"1"-21"0,4-3-15 0,-1 1-7 0,-2-1 0 0,-6-4 83 0,-3-2-110 0,-1 4 0 0,6-5-2 16,-6 5-2-16,1-2 4 0,0-3-2 0,4 4-148 0,1-4 79 0,-1 4-69 0,-17-9 333 0,18 8-196 0,-4 0-197 0,3-4 339 0,-1 8-63 0,0-3 85 0,-2 5-162 0,1-1-1 0,-11-3 0 0,4 2 0 0,0 0 1 15,2 2-2-15,-2-3 0 0,6 5 3 0,-1-6-1 0,-2 3 1 0,6 0-1 0,-10-2-1 16,9 2 1-16,4 1-1 0,-9 2 2 0,-1-4 0 0,6 2-2 16,0-1 2-16,1-2 0 0,0 2 3 0,4 0-2 15,-4 0 1-15,9-2-2 0,-7 2 1 0,-4-2 4 16,11 4-3-16,-6-1-1 0,4 2 1 0,-3-2-2 15,-4-1 0-15,2 2 0 0,2 1 0 0,1 1-3 16,-3-1 1-16,-5-3-1 0,2 3 0 0,1 0 2 0,-1 2 0 16,-3-2 1-16,-1 0 0 0,1 0 1 0,3 4 2 0,-2-4-1 15,-1 2-1-15,-2 0 2 0,5-1-1 0,-5 2 0 16,2-1-2-16,1 1 2 0,-4-1 0 0,2 4 1 16,-4-1 0-16,8-4-3 0,-6 2 2 0,-2-1 2 15,0-2-2-15,1 2 2 0,5-1 0 0,-1-1-1 16,-2 0 1-16,0-1 0 0,-1 1 0 0,7-2-1 15,-4 2 0-15,3 2-3 0,-5-2 1 0,0-2-1 16,3 2 0-16,-1 0 0 0,1 2 0 0,-1-2 0 16,1 3 1-16,-3-3 1 0,-1 0 1 0,3 3-2 15,-4-3 1-15,1 3-2 0,-2 5 0 0,0-3 0 16,-5 1 0-16,3 2-2 0,-2 1 0 0,4-1 2 16,-2-2 0-16,-6 1 0 0,2-7 1 0,0 6-1 15,1 0 0-15,-3-4 2 0,5 1-2 0,0 2 1 16,-2 2-1-16,2-2 0 0,1 3 0 0,2-5 0 15,2 0-1-15,4 7 0 0,-1-7-3 0,-4 3 0 16,4-1 2-16,3-2-1 0,0 0 0 0,-5 7-1 0,3-4 2 16,3-1 2-16,-4 4 0 0,0-3-3 0,-1 4 1 15,1-2 0-15,-2 1 0 0,2 2 2 0,-5-1 0 16,3-1-3-16,-1-3 4 0,-4 4-1 0,-1-2 0 0,1 3 0 16,2-2-2-16,-8-1 0 0,11 3 0 0,-6-2 1 15,2 4 0-15,2 0 0 0,12-1 1 0,-9 2-1 16,7-1 1-16,5 1-2 0,-6 0 1 0,-1 0 1 15,4 0-2-15,-4 1 1 0,-1-1 1 0,3 0-1 16,-3 2 1-16,4 1 3 0,2-3-2 0,2 3 2 16,0 1 2-16,-1 1-4 0,0-4 2 15,7 7 1-15,-5-1 0 0,0-1 2 0,4 4-4 0,-3-4 7 16,-2 1 0-16,5-1-1 0,1 2 3 0,-8-1-1 16,3-1 0-16,-3 1 1 0,3 1 0 0,2 1 1 15,-1 1-1-15,0-4-1 0,1 7 3 0,3-3-2 16,-3-1-1-16,0 1-1 0,3-1-3 0,-2-1 4 15,2 2-3-15,0 1 2 0,-1-3-4 0,1 2 0 16,0-2 1-16,1-2-2 0,4 2 2 0,-2-3 0 16,-3-2-2-16,7 4 0 0,-1-5 2 0,-1 1-1 0,4-1 0 0,-1-1-1 15,-3-2 0-15,9 4 0 0,-2 1-1 16,-1-4 3-16,2 0-1 0,-2-5-2 0,3 5 3 0,-3-1 0 16,5 1-1-16,-5-1 1 0,3-1-2 0,0 4-1 15,2 1 0-15,1 1-1 0,2-1-2 0,5 5 1 16,-4-6-1-16,-3 1 3 0,7 0-2 0,-7 1 0 15,7-1-1-15,-2 0 1 0,-6-3-1 0,-1 1 3 16,6-3-1-16,-4 2-3 0,2-3 2 0,-2 2 0 16,-3-2 0-16,4 0-1 0,1 2-3 0,-4-2 6 15,6 0-3-15,-5 0 1 0,2 1 0 0,3-2 2 16,-5 2 0-16,6 1-1 0,-3-2 0 0,1 0 2 16,-4-2-1-16,6 1-2 0,1-4 1 0,-4 3-1 15,5-1 3-15,-4-1-2 0,5-3 0 0,-4 6 0 16,4-6-2-16,-3 4 4 0,3-1-3 0,2-3 2 15,-2-1 1-15,0-3-3 0,0 4 2 0,2-4-4 16,-3 0 2-16,1 0 5 0,-1 1-5 0,-2-1 0 16,1 0-3-16,1 3 2 0,-1-3 0 0,-1 0 1 0,-3-1-1 15,5-2 0-15,-1-1 1 0,-2 3-2 0,2-2 4 16,-2 3-3-16,4-3 1 0,2 1-1 0,0 2 0 0,-2-2-1 16,2-1 0-16,2 0 1 0,1 2-2 0,5-6 2 15,-2 4 0-15,-5-3 0 0,7 4 0 0,-4-1 0 16,2 2-1-16,-3-3-1 0,3 1 3 0,-6 0-2 15,0 0 1-15,1 1 0 0,-1-1 2 0,3 2-1 16,-4-4 1-16,1 3-2 0,-8-4 0 0,6 3 2 16,5-2-1-16,-9 0 0 0,2-1-1 0,-1 0-1 15,-3 0 1-15,6-1 2 0,10 1-1 0,-10 0-2 16,2-1 0-16,3 0 1 0,-1 0 0 0,1-2-1 16,3-1 0-16,-3 3 1 0,-5-3 1 0,2-1-2 15,-2 0 0-15,2 0 1 0,1-3 0 0,2 1 3 16,-5 2-2-16,2-3-2 0,-2 0 2 0,-6 0 2 15,6-2-3-15,-1-1 0 0,-5 1 1 0,0-1-2 16,3-1 0-16,-2 1 4 0,5 1-3 0,-3-6 0 16,-3 4 0-16,2-1 3 0,-2 0-3 0,1 3 6 15,1-8-3-15,-6 4-3 0,-2 0 5 0,1 5-1 16,-1 0 0-16,-1 2 0 0,-2-3 0 0,-4 1 2 0,3 7 0 16,-2-5 0-16,-3 1-1 0,1-3 2 0,3 0-2 0,-8 2-2 15,3 1-1-15,0-1 6 0,-1 0-4 0,3 2-2 16,-4-1 2-16,1-1-4 0,-2 1 2 0,0 1-2 15,0-4 0-15,0 3-1 0,0-4-2 0,0 0 2 16,0 1 0-16,-2-1 0 0,1-1 1 0,-4-1-2 16,5 1 1-16,-3-2 1 0,1 0-4 0,-3-3 4 15,1 2-1-15,2 3-3 0,0-1 5 0,-1 3-1 16,-3-6-2-16,3 4-2 0,1 1-3 0,-1 2 2 16,-5-5-5-16,5 2 3 0,-3-5-3 0,1 1 2 15,4 7-2-15,-7-2 4 0,5 1-2 0,1-1-1 16,-1 3 2-16,-5-2-2 0,3 5 0 0,-1-2 4 15,0-1-2-15,1 0 3 0,-3 2 1 0,-8 0-2 16,12 2 3-16,1 1-1 0,-8 0 0 0,7 0-1 16,-5-1 1-16,3 1 1 0,2 0 1 0,3-1 1 0,-5 2 0 15,-1 1-2-15,4 0 2 0,-8 1 0 0,2 0-1 16,-7 1-2-16,3-1 0 0,6 2-8 0,-11-2 1 0,1 0 0 16,3 1-8-16,-5-1 4 0,9 0-1 15,1 1-2-15,-2-3 4 0,-9 2 6 0,7 1-2 0,0-3 3 16,-2 0 4-16,1 0 1 0,-5 1-3 0,0-2 4 15,1 0 0-15,0-1-11 0,2-1 1 0,2 1 0 16,-5 1-7-16,3-3-14 0,2 3 9 0,-2-3-38 16,-1 3 0-16,7-3-15 0,-2 4-10 0,2-1-8 15,1 0-18-15,3-5-1 0,1 1-7 0</inkml:trace>
  <inkml:trace contextRef="#ctx0" brushRef="#br0" timeOffset="21884.11">9433 11826 203 0,'-7'0'12'16,"0"0"-12"-16,5 0-5 0,-3-3-4 0,1 1-10 16,2-1-7-16,2-2-4 0,-2 1 6 0,2 0-1 15,-1-2-4-15,1 0 2 0,0 1 27 0,-2 0-2 16,-4 1 13-16,3 1 8 0,0 1 3 0,0 2-1 16,-5-2 9-16,3 2-2 0,-4 0-1 0,5 0 0 0,-2 0-4 0,3 2-3 15,-5-2-2-15,2 0 2 0,-4-2-5 16,7 2-3-16,-3 0 1 0,3 0-2 0,-2-1-1 0,-1 1 1 15,1-2-2-15,2 2-1 0,-3 0 0 0,2 0-2 16,-5-3 0-16,4 3 1 0,-3 0-4 0,4-2 3 16,-6 2-2-16,4 0-1 0,-2-1 1 15,0-1-1-15,2 2 6 0,-3-1-2 0,2-1 1 0,-2 1-4 16,-2-3 8-16,1 3-2 0,1-2 1 0,-4 0 3 16,2-1-4-16,-6 0-1 0,4 2 4 0,-1-1 0 15,0 0 2-15,-2-2-2 0,5 4 2 0,-4-1-2 16,2-1 2-16,0 1-2 0,1-1-2 0,-5 0 2 15,1 0-3-15,6-2 2 0,-8 2-2 0,3 0 1 16,1 0-3-16,6-2 3 0,-11 2-3 0,5-2 1 16,2 2-1-16,1 1 1 0,0-1 0 0,-2 2-1 15,2-2 1-15,-3 1-1 0,9 0 0 0,1-1-4 16,-3 2 2-16,-7-2-1 0,3 1-3 0,3-3 1 0,0 2-2 16,-1 0 1-16,-1 0-1 0,-4-3 1 0,3 4-2 15,-1-3 4-15,1 2-1 0,-5 0-1 0,2 0 3 16,1 1-1-16,-1 1 2 0,1-1-3 0,1 0 2 0,-1 2-3 15,1 0 1-15,-1 0-2 0,1 0-1 0,-3 0 0 16,3-1-1-16,-1 1 1 0,-2-2-3 0,0 2 1 16,0-1 1-16,0 1 1 0,1-2 0 15,-1 2-2-15,2 0 1 0,-1 0-3 0,1 0 2 0,-2 0 0 16,-6 0-3-16,7-1 3 0,0 1 1 0,3 0-3 16,-10 0 4-16,9-2 0 0,-6 0-3 0,7 2 3 15,-1 0-2-15,6-1 2 0,-12-1 0 0,10 1-2 16,-1-2 2-16,-4-1-2 0,9 1 2 0,-6 0 2 15,2 0-2-15,-4 0 0 0,4 0 1 0,-3 1 0 16,-2 1 0-16,2-1-1 0,-3 0-2 0,2 1 0 16,-1-1-3-16,-1 2 4 0,0 0-4 0,-5 0 2 15,5 0 0-15,-2 0-2 0,-5 3 1 0,4 2 4 16,-3-2-5-16,1 0 1 0,-6 2 0 0,3 0-3 0,1 0 1 16,1 1-1-16,-7-1 0 15,2-1 3-15,3 1-3 0,1 0 0 0,-4 1 1 0,-2-1 1 0,7 0 0 16,-5 1 1-16,4-1 2 0,4 1-3 0,-5-1 2 0,-3-1 2 15,15 3 1-15,-5-1-2 0,-1-1 2 0,10 1 0 16,-7-1 0-16,2 1 3 0,0-1-1 0,8 1-2 16,-8-1 0-16,1 1 0 0,1 0-1 0,-4-1 1 15,7 3-2-15,-3-2-2 0,2 0 2 0,-4 2 0 16,4 0-1-16,-1 2 1 0,0-3-2 0,-3 3 2 16,-2-2-2-16,4 3 4 0,-1 0 0 0,1-2-3 15,-4-1 3-15,1 5 0 0,1-4-2 0,0 4 2 16,0-1 0-16,1-6-2 0,-1 7 2 0,-1 1 0 15,1-4 0-15,-2-1 0 0,1 4-1 0,0-5 1 16,1 6-1-16,-1-2 1 0,1 2 0 0,-2-7 0 16,5 5 1-16,-3 6-1 0,2-4 1 0,1 1-1 15,0 0-1-15,-1 0 1 0,1-2-1 0,-1 3 0 16,-2-2 1-16,6 0-3 0,-3-1 3 0,0 1-2 0,3-2 1 16,4 4 1-16,-2-3-1 0,3 1 0 0,-7 0 2 15,6-1-1-15,1 1 0 0,-2-2 5 0,2 1-3 16,0-1 4-16,0 1 0 0,0 0 0 0,0-1 1 0,0 2 0 15,0-1-1-15,-1 0 1 0,-1-1-1 0,-7 1 1 16,9-2-1-16,0 0 0 0,0 0 2 0,-2 0 0 16,0-2 0-16,1 2 0 0,1 0 1 0,5 3 2 15,-4-1 1-15,2-2-2 0,2 0-1 0,-2 2-1 16,-1 2-1-16,4-8 2 0,-3 4-2 0,-1-2 0 16,-1 4 1-16,1-2-6 0,1 0 4 0,5 0-3 15,-3-4-3-15,1 8 1 0,-1-6-1 0,3 4-3 16,-2-4 3-16,3 4 1 0,2-1-1 0,-6-4 0 15,3 3 1-15,1-1 1 0,2 4-2 0,-3-5 4 16,2 2-2-16,1-1 1 0,-4 1-1 16,3 1 0-16,1 1 1 0,2-1-3 0,-1-2 2 0,1-1 0 15,-1 1-1-15,-1-1-1 0,3 1 1 0,1-3-1 16,-1 3 0-16,-2-2 0 0,1 0 0 0,-1-1 1 0,4 1 0 0,2 2 3 16,-3-2-2-16,-2-2-1 15,3 0 2-15,-2 2 2 0,5 0-1 0,-4-2 1 0,3 2-1 0,1 0 1 16,-2 0 0-16,0 0 2 0,0 0-2 0,-1-1-1 15,5 0-2-15,-3 1 0 0,0-2-2 16,1 0 3-16,-2 0 2 0,5-1-2 0,-5 1 5 0,4-4-1 16,-2 1 0-16,-1 0 4 0,0 0-4 0,4-1 0 15,-6-2-1-15,6 0-2 0,-5 2 0 0,5-2 0 16,-5 0 1-16,4 1-3 0,1 1 1 0,-3-1 2 16,4 1-1-16,-2-1 2 0,-3 1 0 0,8 1 0 15,-1 0-2-15,-5-3 4 0,1 2-3 0,1-2-2 16,0 0 1-16,3 1-2 0,-3-2-1 0,2-1 0 15,-1 1 0-15,2-1 0 0,2 1-1 0,-2-1 4 16,0 0 0-16,-1-1-2 0,0 3 3 0,-2-1-3 16,1-2 0-16,-1 1 5 0,-3 0-5 0,5 1 0 15,-2-1-3-15,0-1 1 0,-2 2 0 0,1-3 0 16,1 3-1-16,-4-2 0 0,6 1 1 0,-7-1 1 0,4 0 1 16,-4 0-4-16,5-2 2 0,-5 2 1 0,7 0 3 15,-3-2-5-15,-6 0 1 0,9 4 0 0,-2-4 0 16,0 2 1-16,0 0-1 0,-2-2 1 0,-4 0-2 0,8 1 1 15,2-1-3-15,-5-1 3 0,2 1 1 0,-1-1-1 16,2-1 0-16,1 1 1 0,0 0-1 0,-7-1 5 16,4 1-3-16,-7 0-1 0,3-1 0 0,1 0 1 15,-5 2-1-15,5-3-1 0,-4 3 1 0,1 1 1 16,-3-3 0-16,1 3-1 0,2-3 0 0,-2 3-1 16,0-3 0-16,5-1 3 0,-5 2-3 0,3 0 0 15,1-4 0-15,-3-1 1 0,-2 7 0 0,1-6 2 16,-1 1-2-16,-1 3-1 0,4-7 2 0,-7 2 2 15,2 1-2-15,-6 4 0 0,5-2 1 0,1-4 2 16,1 5 0-16,-4-4-2 0,0 2-1 0,-5-2 2 16,3-2-1-16,2-1 1 0,0 0-2 0,-8-2 0 15,2 2 2-15,-2 2 3 0,6-4-2 0,-1 5 0 0,-4 1 2 16,2-5 0-16,-1 1 1 0,3 3-3 0,-5-2 0 0,0 0 1 16,-5 2-2-16,2-4 1 0,3-1-1 15,0 0-1-15,-3 5 3 0,1-1-3 0,2-6 0 0,-2 3-1 16,-2-1 2-16,4 2-2 0,0 1 0 0,-7-1 3 15,7 1-2-15,-3-1 0 0,-1 2 1 0,4-1 3 16,-4-1-4-16,0 1 4 0,-4 1-1 0,6-1-1 16,-7 1 1-16,7-1 1 0,-10-1-1 0,2 1-2 15,2 4 2-15,1-4 1 0,2 2-2 0,-5 2 2 16,1-2-2-16,-2 1 0 0,6 2 1 0,-6-3-1 16,6 0-2-16,-7 2 2 0,1 0-3 0,-2-4-1 15,1 4 2-15,-1-1-1 0,1-1-1 0,-1 0-1 16,0 3 1-16,1-3 3 0,1 2-1 0,-2 2-4 15,2 0-1-15,3-3 2 0,-3 2-3 0,0 4-2 16,3-4-1-16,2 3-3 0,-3-3 1 0,4 0-3 16,-1 2-5-16,1 1-2 0,5-3-5 0,-2 4-20 15,1-4-10-15,1 1-1 0,3 3-26 0,2-4-37 16,3 0-27-16,3-3 32 0,1-3 113 0,4-5-90 0</inkml:trace>
  <inkml:trace contextRef="#ctx0" brushRef="#br0" timeOffset="23485.27">12994 6262 387 0,'-2'4'14'0,"-4"-1"-12"16,8 1-4-16,-1 3 11 0,-1-3-18 0,-4 3 7 15,7-1-5-15,3 2 0 0,-6-2 5 0,2-1 2 16,-2 0 0-16,0-2 9 0,0 1 1 0,3 0 11 16,-3-3 2-16,0 1-3 0,3 1 14 0,-3-2-3 15,3 1 1-15,2-2-2 0,-5 0-3 0,0 2-7 16,0-2 0-16,4 3-2 0,3-2-8 0,-3 1-2 16,-2-1-3-16,6 1 0 0,1 0-5 0,-1-1 3 15,2 1-3-15,-3 1 0 0,3-2 0 16,-2 1-2-16,6 0 2 0,-1-1 0 0,1 2 0 0,-2-1 0 15,1 1 0-15,-1 0 1 0,3-1 1 0,2 1 1 16,-3-2 0-16,2 1 2 0,0 1 0 0,4 0 0 16,-3-1 0-16,4 1 1 0,-1 0 0 0,2-1 0 15,3 3 2-15,-1-1-2 0,-4-2 1 0,6 1 2 16,-1 0 0-16,5 2 0 0,-8-2 2 0,3-1 0 0,0 2 0 0,5-1 1 16,3 1-1-16,3-1 0 0,0 0-1 15,-6 0 1-15,9-1-2 0,1 1-3 0,2 1-3 0,-4 0 5 16,-3 0-6-16,1 3 0 0,3 0 3 15,0 1-5-15,-2 0 3 0,8 3-1 0,-4-1 3 16,-2 1-4-16,9-2 0 0,-6 0 3 0,7-2 0 0,-3 1-2 16,7 6 2-16,-9-9 0 0,5 1-4 0,1 2 4 15,-7 1-4-15,5 1 1 0,-5-4 0 0,-2 0-1 16,4 2-1-16,3 5 1 0,-3-2 0 0,4 1 1 16,1 1 1-16,1-2-2 0,0 6 0 0,3-1 0 15,-4-2 0-15,1-1 0 0,-3 2-1 0,1-4 0 16,-6 3 1-16,5 1 1 0,-4-1 1 0,4 1-2 15,-7 0 2-15,4-1 1 0,-1-2-3 16,-3 4 5-16,3-5-3 0,-6 3-1 0,0-3 0 16,-8-1-1-16,7-1 0 0,-2-1-32 0,-5 0-24 0,-2-3-6 15,4-1-43-15,-3 1 3 0,1-2-44 0</inkml:trace>
  <inkml:trace contextRef="#ctx0" brushRef="#br0" timeOffset="24787.28">10576 12619 903 0,'-30'7'19'0,"8"0"-5"16,0 1 0-16,5-1-6 0,-3 0-10 0,5-3 2 15,0-2-12-15,1 3 5 0,4-5 0 0,-2 1-2 16,1-2 4-16,0-6 7 0,-5 4 3 0,8 3 4 15,3 0 5-15,2-3-1 0,-6 3 0 0,-1 0 1 16,5 0-2-16,-1 2-4 0,6-1-1 0,-3-1-1 16,3 2-4-16,-2-2-4 0,2 0-3 0,2 0 1 15,-2 0-6-15,3-2 4 0,5 1-2 0,0-2-1 16,-3-5 5-16,10 5-1 0,1-4 2 0,5 1 0 0,4-7 0 16,-2 2-2-16,4-1 0 0,0-1 0 15,7-2-1-15,-1-4-1 0,4-2 2 0,4 1-3 0,4 1 2 16,-4-6 0-16,11 0 3 0,1-1-2 0,4 3 4 15,0-1-1-15,4 1 1 0,2-3 0 0,0 0 1 0,3 2-2 16,-5-1 0-16,-4-2 0 0,4 2 0 0,4 1 1 16,-6-2 1-16,4 2-1 0,-3 1 2 0,0-4 3 15,3 3-4-15,-5 1 4 0,0-3 0 0,-6-5 11 16,2 7-1-16,-9-6-1 0,6 4 11 0,-7 1 0 16,4-5 5-16,-4 5-1 0,2-2 0 0,6 2-7 15,-5-2 1-15,4 2-1 0,-7-2-8 0,4-1 2 16,-4 1-2-16,4 0 3 0,-6 0 0 0,4-1-4 15,-5-2 5-15,-1 3-1 0,-3 1 0 0,2-6 3 16,-1 2-3-16,-4 2-3 0,-2-2 5 0,-1 2-4 16,-2-2 2-16,0-1-3 0,4-1-2 0,-4 4-1 15,-4 1-1-15,2-4 5 0,-2-1-2 0,-2 1-4 16,-2 1 2-16,-4-2-3 0,1 2 0 0,-1 1 2 0,-1-4 0 16,-2-2-5-16,1 2 4 0,0 1 1 0,2-2-4 15,0-1 3-15,-4-1-2 0,4-2 1 0,0 1-4 0,-1 0 3 16,0-2-1-16,0-2-5 0,4 3 1 15,-4-3-1-15,4 2-1 0,-3-5-1 0,7 2 2 0,-8-6-6 16,7 3 5-16,6-2 1 0,-6-1-1 0,6 1 0 16,2-1 1-16,-1 2-2 0,1-3 2 0,2 7 1 15,2-4-1-15,-8 2-1 0,6 0 2 0,-3 0-1 16,-4 3-1-16,1-1 0 0,2 1 0 0,-4 1 1 16,1-2-1-16,0 4 1 0,0-4-2 0,0 2 2 15,-3 1 0-15,-1 0 0 0,-5-1 0 0,7 1 2 16,-2 4 1-16,5-5-3 0,-5 8 4 0,-2-1-2 15,2 0 1-15,3 2 0 0,-1 1-2 0,-10-2-1 16,5-1 0-16,0 3 4 0,-5-1-4 0,0 3 0 16,4-7 1-16,-3 7 1 0,-1-2-1 0,2 1 1 15,-3 1-1-15,1-2 0 0,-1 0-1 0,-1 2 0 16,1 3 0-16,-1-5-2 0,2 3 0 0,1 0 1 16,-1-1-1-16,5 0-2 0,-5 3 1 0,3-4-2 0,4 3 1 0,-4-3 2 15,5-1-1-15,-5 4 1 0,7-6 2 16,-4 2-3-16,7 0 2 0,-3-1-2 0,-4 3-1 15,5-1 2-15,2 0 0 0,3 0-2 0,-3-1 2 0,-1 5 1 16,-7-3-1-16,5 6 0 0,1-2 0 0,-3 1-4 16,-5 1-2-16,-1 1 6 0,-3 5-12 0,7-4-9 15,-7 7 0-15,-1-1-1 0,1-1-9 0,-2 2-17 16,-5 3-7-16,3-2 1 0,2 4-19 0,-4-1-20 16,1-1-11-16,0 2-4 0,-2 0-23 0,3 1-2 15,1-1 75-15,-4-2-49 0,5 1 109 0</inkml:trace>
  <inkml:trace contextRef="#ctx0" brushRef="#br0" timeOffset="25318.27">15764 8488 778 0,'-6'-3'69'0,"6"0"-103"15,3 0-10-15,-3-1-19 0,0 0 14 16,3 2 3-16,2 1-16 0,-1-3 36 0,1 4 4 0,1-3 4 15,-4 3 41-15,-2 0 12 0,0 5 2 0,3-5 2 16,-3 3 13-16,-6 0-10 0,1 0-5 0,2 1-1 16,-2 3-11-16,8-2-11 0,-3 2 0 0,-3 0-2 15,3 1-10-15,2 2-2 0,-2 1 0 0,0 1-1 16,1 2 0-16,-4 8-1 0,5-1-1 0,-4 6-2 0,2-1 0 0,-6 7-2 16,3 2-4-16,-2 3-1 0,-1 1-5 15,3-3-14-15,-4 2-1 0,3 1 2 0,-9-2-16 0,10-3 4 16,1-2-7-16,-4-4 0 0,1-3 2 0,-1-3-21 15,3-3 50-15,0-2-27 0,8-7 45 0</inkml:trace>
  <inkml:trace contextRef="#ctx0" brushRef="#br0" timeOffset="26283.89">16436 8664 226 0,'6'7'36'0,"0"-4"-36"0,1-2 4 0,-1 1 72 0,3 4-69 16,2-1 0-16,-1 0 6 0,2-1 4 15,-4-2 7-15,2 3 5 0,-3-2 15 0,-2-3 3 0,1 0 0 16,-1 0 17-16,2-2-14 0,-4 2-2 0,0-1 1 16,3 1-16-16,-4-2-4 0,1 0-3 0,0 2-3 15,-1-3-4-15,1 2 2 0,-3-6-2 0,1 6 5 16,-1-5 0-16,2 4-3 0,-2 2 5 15,0 0-5-15,0 0 1 0,0-2-1 0,-3-9-3 16,-2 5 0-16,2 1-2 0,-2-6-2 0,-4-1-1 0,-2-4 0 16,-2 3-4-16,2 1-1 0,-2-1-4 15,-2 1 2-15,-7-1-6 0,3 4-5 0,-6 1-2 0,3 0 0 16,3 2-8-16,-3 1 1 0,1 3 1 0,2-1-2 16,1 3 2-16,0 5-4 0,7 1 0 0,-3 2-1 15,1 3-3-15,-2 0 0 0,1 3-1 0,7 4 0 16,4 0 0-16,-9 4 8 0,7 2 0 0,-3 3 0 15,6-2 8-15,1 3 0 0,1 1 0 0,-2-3 3 0,-1 1-1 0,9-6 4 16,-4 2-1-16,9-1-3 0,-8-1 4 0,8-1 0 16,0-1 2-16,3 0 3 0,-6-3-1 0,2-1-4 15,2 1 3-15,-4-2 2 0,5-3-4 0,1 2 4 16,-2-4 4-16,-1-1-3 0,4 0 7 0,-6-2 4 16,5-1 2-16,-1-4-2 0,4 3 6 0,-11-4-2 15,10 0-1-15,-2-2 2 0,2-1-4 0,3 0 1 16,-3 0-1-16,-2-2-1 0,-2-1 0 0,9-2 3 15,-7 0-3-15,-1-2 3 0,-6 3 2 0,6-3-1 16,-4-2 3-16,2-1-1 0,-4-3 0 0,1 1-6 16,-4-4 2-16,3-3-2 0,-4-2-3 0,5-1-3 15,-5-2-5-15,0-4 2 0,2-1-3 0,-2-4 2 16,-2 1-4-16,2-2 0 0,1-6 3 0,0 2-4 16,-2-3 5-16,3 2-5 0,-1-2 1 0,-1 1-2 15,1-2 3-15,-1 5-1 0,1 3 0 0,-2-6 4 16,0 5-6-16,1 1 5 0,-2-1 0 0,6 5-1 0,-6 0 1 15,2 3 0-15,-1-2-1 0,3 9-1 0,-2 1 1 16,-2 5-1-16,3 2 0 0,-1 1-1 0,0 3-3 16,-2 0 1-16,-1 7-1 0,2-4 0 0,-2 4-1 0,2 4-4 15,-2 0 0-15,0 0 0 0,0 0-2 0,4 2 3 16,-1 4-3-16,-1 5 0 0,0-1-1 0,1 2 3 16,3 4-1-16,-3 6-1 0,0 0 2 0,4 8 0 15,-6 0 1-15,1 5-1 0,2 5 2 0,0 3-2 16,-3 4 4-16,2 5 3 0,-3 3-2 15,2 5 0-15,-1 0 4 0,-1-1-4 0,-1 6 0 0,-1-1 0 16,2 1-1-16,-3 1-1 0,-5-3 0 0,4 1-4 16,-6-2 3-16,2-1 2 0,2-3-11 0,-3-1-1 15,4-7-6-15,-3-3-19 0,5-1-5 0,0-7 1 16,1-4-26-16,2-1-5 0,0-8-4 0,0-7 0 16,3-1-7-16,-1-5-8 0,3-10-7 0,1-6-1 0,-1-10-13 15,4-5 1-15,-3-8-13 0</inkml:trace>
  <inkml:trace contextRef="#ctx0" brushRef="#br0" timeOffset="26587.89">15706 7846 695 0,'-8'2'48'0,"6"-1"2"16,2-1-91-16,0 7 296 0,4-7-291 0,3 6 12 15,-2 0 1-15,3 4-4 0,3-2 16 0,5 3 6 16,-7 1 2-16,1-1 2 0,-1 10 5 0,0-9 1 15,2 4 1-15,2-5-2 0,-8 2 0 0,-2-2-29 16,5 1-41-16,3 1-12 0,-6-7-52 0,7 5 3 0,-1-9-59 16</inkml:trace>
  <inkml:trace contextRef="#ctx0" brushRef="#br0" timeOffset="27366.89">17079 8663 1086 0,'0'1'49'0,"3"-1"-24"15,5 3-3-15,1 2 15 0,1 0-58 0,4 0-1 16,5 1 1-16,-8-6 9 0,3 5 1 0,3 2 2 0,2-2 8 16,-6-2 1-16,-1 2 1 0,3 1 2 0,-4 1 1 0,4 2-4 15,-4-1 2-15,-3 1-1 0,3 1-2 0,0-1-2 16,0-1-1-16,-1 0 2 0,-2-2 0 0,1 1 2 16,-1-4-1-16,-2-3-1 0,2 1 3 0,-3-2 3 15,3-2 2-15,-5-2 0 0,5 2 3 0,-4-2-4 16,-2-1 3-16,3-4-1 0,1 2-1 0,-5-3 0 15,4 5-3-15,2-5-2 0,-6 2 1 0,4 1-1 16,1-3 1-16,-4 3-1 0,1 0-1 0,3-3 0 16,-4 2-2-16,-1 2 3 0,1-4-1 0,-2 2-5 15,0 1-1-15,-2 0 1 0,1-1-5 0,-7 1-2 16,5 3-3-16,-8-3 0 0,4 0-2 0,-4 0 0 16,-1-1 1-16,-2 1 2 0,-1 2 1 0,-5-2 6 15,0-1 1-15,-4-1-5 0,0 4 13 0,-1-2 2 16,-2 2-1-16,2 1-1 0,0-1 1 0,0 4 1 0,5-1-1 15,5 1-3-15,-8 4 0 0,9 3-5 0,1 1-2 16,0-3 1-16,1 3-8 0,2 4 6 0,3 1-1 16,-4-2-1-16,7 1 6 0,-5 4-3 0,4 0 3 15,1 5 4-15,4 1-5 0,1-2 6 0,4 7-2 16,0 3 0-16,9 0 4 0,1 1 2 0,4-1 0 0,-3 0-2 16,0 1 0-16,4 1 2 0,2-2 1 0,0 0 1 15,0-1 0-15,2 1-1 0,-1-4 3 0,3 3 0 16,-1-7 0-16,0 2-3 0,-6-3 0 0,1 1 5 15,-4-1-8-15,-2-3-5 0,0-3-3 0,-1-1-6 16,1-1-7-16,-3-3-33 0,0-2-2 0,2-6 2 16,-4-4-34-16,5-1-23 0,-4-6-12 0,2-5 17 15,-2-4 104-15,4-4-69 0</inkml:trace>
  <inkml:trace contextRef="#ctx0" brushRef="#br0" timeOffset="27984.9">17842 8424 1062 0,'-8'0'143'0,"6"0"-141"0,-4 0 44 15,3 1 127-15,0 2-143 0,-3 4-72 0,6 0 2 16,3 3 1-16,-6-1-3 0,9 9 3 0,-5-3 17 15,-1 3 2-15,0 7 9 0,4 2 13 0,-6-2 1 16,0 1-2-16,2 6 2 0,-1-1-3 0,1 4-2 16,1 0 0-16,1-4-3 0,-2-1-3 0,6 5 4 15,-1-4 1-15,0-3-1 0,3-4 3 0,-5-4 1 16,6-2 3-16,1-4 2 0,-2-2 2 0,-1-5 1 16,0-3 2-16,-1 0 1 0,0-1 2 0,1-2 0 15,-4 1 2-15,3-2-3 0,-3 0 1 0,-1-2 0 16,2-1-4-16,0 2 4 0,-1-3-2 0,-2 1-6 15,-1-1-2-15,2 0 2 0,-2 0-5 0,0-3-5 16,-2 3 5-16,2-4-6 0,-3 0 2 0,-3-3 1 16,1 0-1-16,-3-5 4 0,0 2 0 0,1-2 4 0,-3-3 1 15,2-1 1-15,-1-4 6 0,-1 4-1 0,4-2 1 16,-2 0 0-16,5 0 0 0,-6-3-2 0,4 1 2 0,3 4-3 16,-2-1 0-16,2 2-1 0,0 0 1 0,6 1-5 15,-3-1 0-15,4 6 0 0,-2-1-4 0,0 6 2 16,7-4-3-16,-2 2-1 0,-1 5-2 15,3-1 2-15,-1 0-2 0,1 4-2 0,2-1-1 0,1-2 3 16,-2 4-2-16,3-1-1 0,2 1 0 0,-1 1 0 16,0 3 1-16,2 2 2 0,2-1 1 0,-3 3-4 15,4-1 4-15,-1 3 1 0,1-1-1 0,-1 2 2 16,0-1-1-16,0 0 0 0,5 7 0 16,-6 5 2-16,11-9 0 0,-9 7 0 0,1 3 0 15,-4 0-3-15,7 5 3 0,-4 0-2 0,-11-5 2 16,10 1-3-16,-17 6-1 0,9-1 2 0,0-1 0 0,1-1-1 15,1-1 2-15,-5 2-9 0,1 0-8 16,4-2 2-16,-4 0-13 0,4-3-18 0,-8-1-9 0,3-2-3 16,-5-2-24-16,6-1-16 0,-1-4-12 0,1-2-5 15,-1 1-24-15,-3-5 0 0,8-6-14 0</inkml:trace>
  <inkml:trace contextRef="#ctx0" brushRef="#br0" timeOffset="28417.89">19003 7566 1185 0,'-2'-1'-35'0,"2"1"-18"0,0 0-1 0,-1 0 1 16,1 0-3-16,-2 0 0 0,4 3 3 0,1 0 45 15,-3 2 8-15,5-1 3 0,-2 4 48 0,-3-1-5 16,0 2 1-16,0 2 7 0,-5 2-10 0,-1-1-14 16,4 4-6-16,-1 4-2 0,-3 1-16 0,6 1 2 0,0 5-5 15,-2 3 2-15,0-2-1 0,2 6 4 0,-4-1-1 16,1 5-1-16,-2 3 3 0,3-3-6 0,-9 4 3 15,8 4 1-15,3 1-6 0,-11 0-1 0,2 2 4 16,-2-3-4-16,1 2 3 0,-2 1-3 0,4-2-1 0,-5 1 3 16,1-1-2-16,2 0-3 0,4 5-1 0,-2-2-1 15,2-1-1-15,-4-3-10 0,6 4-5 0,-1-6-6 16,0 0-9-16,2-5-14 0,3-2-9 0,-6-6-7 16,4-1-16-16,2-3-10 0,0-7-4 0,-1-4-1 15,1-2-14-15,1-1-1 0,4-4 0 0</inkml:trace>
  <inkml:trace contextRef="#ctx0" brushRef="#br0" timeOffset="28799.9">18419 8203 1032 0,'-9'-3'74'0,"1"3"-117"0,5 0-6 0,3 0 42 0,3 3-91 0,-8 1 42 16,13 0-7-16,-2 1-9 0,2 1 44 0,3 1 30 15,-6-3 18-15,0 3 5 0,3-3 29 0,4 3-13 16,-9-3 3-16,7 3 4 0,2-1-18 0,-1 0-3 15,3 2-4-15,1 0 0 0,-1 0-7 0,1 0-5 16,8 1 2-16,-1-3 4 0,-4 2-7 0,4 2 3 16,4-2-2-16,-1-1 0 0,2 1 3 0,-2-1-3 15,1-1-5-15,0 0 3 0,2 0-6 0,-1-2 3 16,3 0-6-16,-5 1 0 0,-2-3 0 0,7 2-4 16,-2-2-3-16,-2-1 1 0,-12 1-7 0,13 0-11 15,-4-2 6-15,1-2-39 0,1 2 0 0,-6-3-41 16,3 0-21-16,3-2 35 0,6-3 84 0,-5-1-72 0</inkml:trace>
  <inkml:trace contextRef="#ctx0" brushRef="#br0" timeOffset="29134.9">19572 8384 1314 0,'-6'3'-62'0,"9"5"-37"16,-1 6-25-16,-1 4-15 0,1-4 41 0,6 6-18 15,-4 1-4-15,7 4 14 0,-3-3 110 0,-1-3-27 16,2 1 62-16,-3 1 18 0,-4-2 4 0,-4 3-1 15,2 0 16-15,-1-3-29 0,1 1-2 0,-3 4 1 16,4-2-32-16,1 0-3 0,7-2-7 0,-7-4-4 16,1-4-3-16,-2 3-7 0,-1-4-3 0,8-5-3 15,-9-1-9-15,-4-4-3 0,3-1-10 0,1-1-1 16,-9-3-11-16,14-5-23 0,0-5-17 0,-1-3 29 0,-3-10 61 0,10 2-56 16</inkml:trace>
  <inkml:trace contextRef="#ctx0" brushRef="#br0" timeOffset="29370.89">19308 7884 1270 0,'-6'-3'88'0,"-2"0"-48"0,6 3 0 0,-1-2-47 15,3 4-36-15,0-1-3 0,2 4-49 0,-1 0 50 16,1 0-8-16,1-1-3 0,0 3 51 0,-1 0-5 16,-1 3 10-16,1 6 4 0,-1-5-5 0,3 1-53 15,0-1-34-15,-1 3-7 0,2-1-66 0,5-2 4 16,2-3-59-16</inkml:trace>
  <inkml:trace contextRef="#ctx0" brushRef="#br0" timeOffset="29606.89">20738 8312 1060 0,'0'0'7'16,"0"-2"-7"-16,0 2-177 0,3 0 172 15,0 0-84-15,2 0 89 0</inkml:trace>
  <inkml:trace contextRef="#ctx0" brushRef="#br0" timeOffset="29883.89">20752 8358 512 0,'-11'6'-139'0,"6"0"188"15,-3-1-6-15,5-2-11 0,-5-1 13 0,4 1-5 16,-1-2-4-16,-3-1 7 0,0-1-5 0,0-4 4 15,-3-1 7-15,-1-1-6 0,-1 0 0 0,-4-1-8 16,0-2-4-16,-1 2-12 0,-5-1-1 0,2 3 1 0,2 1-14 16,-3 2-3-16,2 0-3 0,-2 3-1 0,-5 3-4 0,3 3 0 15,-2 2 3-15,-1 4-1 0,0 3 2 0,-3 2 3 16,0 2 0-16,4 4-1 0,1 3 2 0,-1 0-2 16,4 9 0-16,2 0 0 0,-2 2-3 0,5 1 4 15,4 3 0-15,0-2 0 0,4 2 5 0,-2 0-3 16,6-5 1-16,4 0 3 0,1 1-4 0,0-3 2 15,4-4-1-15,6 2-2 0,-1-3 3 0,4-3-1 16,4-1-1-16,0-6 1 0,7 0-1 0,1-2-5 16,2-6-2-16,0-5-2 0,1-3-5 0,10 0-16 15,0-6-10-15,2-5-7 0,1-6-21 0,3-1-50 16,7-6 88-16,-1-6-45 0,7-4 72 0</inkml:trace>
  <inkml:trace contextRef="#ctx0" brushRef="#br0" timeOffset="30501.89">21535 8542 1226 0,'0'1'66'15,"-4"-6"-64"-15,4 5-104 0,0 0 77 0,-2-1-93 16,2-1-76-16,-2 2 112 0,-1-1-75 0,2 1 87 16,-1 0 71-16,1 0-16 0,-3-3 108 0,-2-1-26 15,3 4 24-15,-2-1-9 0,-1 1-61 0,3 1 18 16,0-1-36-16,-7 0-1 0,6 0-2 0,-4-1-3 16,-2-1 0-16,-1-1 11 0,2-2 4 0,-2-2-6 15,-2 0 13-15,1 1 5 0,-1-2-5 0,-3 3 4 16,1-4-5-16,-1-1-3 0,0 1 3 15,-1 3-18-15,-1-1 1 0,3 1-2 0,-3 1-4 0,0 1 1 16,-1 2-5-16,-2 2-1 0,4 0-4 0,-4 5 0 16,-2 1-4-16,2 4-5 0,-5 1-1 0,5 3 3 15,1 3-8-15,4 7 8 0,4 2 6 0,-7-4-6 16,4 4 11-16,3-1-3 0,1 5 4 0,0-8 5 0,1 6-4 16,1-4 6-16,-5-4-5 0,14 7 4 0,0-4 3 0,3 1 9 15,3-7 0-15,2 7 0 0,-6-8 6 0,4 2 2 16,7-3 0-16,-4-1-1 0,-6-2-1 0,10-2-1 15,-1 1-2-15,1-3 3 0,11-2-4 0,-12-1 2 16,4-2 1-16,4-2-1 0,4-1 2 0,-8-1-3 16,-1-2 2-16,1-2-4 0,0-3 1 0,-2 2 2 15,2-5 1-15,-1-2-4 0,-2 1 5 0,-4-6-3 16,6 3 1-16,-6-1 0 0,-1 0-2 0,1 4 2 16,1 2-3-16,-7 1 2 0,5 1 2 0,-4 5-6 15,0-2-3-15,-1 3 4 0,0 1-9 0,-3 1-1 16,2 5 0-16,-2-2-6 0,1 3 0 0,-1 0-2 15,2 7-4-15,-1 1 3 0,-1 0-4 0,2 8 0 16,1-3 2-16,-3 1-7 0,2 4 1 0,-1-2-9 16,-1 3 5-16,3-1-2 0,4 1-10 0,-3-5-18 0,6 4-14 15,-2-2 9-15,4 3-26 0,5-4-9 0,1-4-17 16,2-1 16-16,-1-7 94 0,8-1-70 0</inkml:trace>
  <inkml:trace contextRef="#ctx0" brushRef="#br0" timeOffset="31018.89">22070 7418 854 0,'-1'7'63'0,"1"-7"-58"0,0 0-29 0,-2 8 103 15,2-4-118-15,0 7 10 0,0-1 3 0,0 2-3 16,0 3 13-16,0 0 7 0,-2 6 9 0,2-2 5 0,0 3 8 0,0-4 1 16,0 5 2-16,0 2-3 0,2 3 4 0,0 3-5 15,-1 6-4-15,2 0 1 0,4 3-7 0,-6 2-2 16,5 5 2-16,1 1-1 0,-1 2-1 16,3 5 0-16,1-2 0 0,-5 4-1 0,4 1 1 0,2 0 0 15,-6-1 0-15,4 3 0 0,2-2 0 0,-4-4 7 16,0-1 1-16,3-1 1 0,-4-2 6 0,2-3-1 15,-3 1 0-15,1-4 2 0,-3-5-2 0,2 2-6 16,0-3 1-16,1-4-1 0,-3-2-3 0,5 2-1 16,-3-5 1-16,-2-3-5 0,-2 0 0 0,-1-4-22 15,0-2-10-15,-1-3-4 0,-2-1-29 0,-2-5-44 16,-3-3-17-16,3-2 23 0,-6-1 103 0,2-4-85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20:44:45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4489 6907 104 0,'-2'3'2'0,"-4"2"-58"0,3 0 41 0,1 0 0 15,-1-1 0-15</inkml:trace>
  <inkml:trace contextRef="#ctx0" brushRef="#br0" timeOffset="938.33">4450 6948 26 0,'0'0'32'0,"0"0"1"0,0-1-10 16,0 1 5-16,0-2 0 0,0 2-12 0,1-2-8 16,1-1 2-16,-1 2-5 0,4-1-5 0,-2-1-1 15,0 1 10-15,4-1-4 0,-3 2 5 0,-1-2-2 16,4 1 0-16,-3 0 6 0,3 1-5 0,-3-1 0 16,0 1 0-16,2-1-1 0,-3 2 1 0,0 0 1 0,2 0 3 15,0 0-5-15,-2 0 4 0,1 0-3 0,1 0-1 16,-2-1 3-16,4 1-4 0,-4-2 1 0,1 0 1 15,3 1-2-15,-3-1 2 0,4 1 4 0,-3-1-3 0,5 1 1 16,-6-3 2-16,4 3 0 0,-2-2-3 0,2 1 0 16,0-1-2-16,-2 0 0 0,4 0 0 0,-2 1-1 15,1-1-1-15,2-2-2 0,-1 5 2 0,1-1 0 16,-5 1-3-16,5 0 0 0,2 0 0 16,-2 0 5-16,0 0-1 0,-2 1-3 0,2-1 1 0,-2 0-1 15,4 0-1-15,-4 3 5 0,-2-1-3 0,-3 1-4 16,3-1 3-16,-1 1 3 0,2 0 0 0,0 0-1 15,-7 0 0-15,6 0-3 0,2 1 0 0,2-1 5 16,-6 0-6-16,6 0 2 0,-5 0 0 0,10 0 0 16,0 0 2-16,-7 1-1 0,7-3 1 0,-1 1 0 15,6 1-2-15,-7-2 4 0,7 1-1 16,-7 0 1-16,0-1 2 0,2 2 0 0,2-1-2 0,-3 1 4 16,0-1-3-16,1 1 2 0,3-2-3 0,-3 4 1 0,-1 0 0 15,4-4 2-15,-3 1-3 0,0 3 1 0,-1-2-2 16,3 1-2-16,-1 0 1 0,-3-1 0 0,0 0-3 15,1 2 2-15,-1-1 0 0,-2 0 3 0,1 0 0 0,3 1 6 16,-4-2-2-16,-2 0 0 0,4 0 4 16,-3 1-8-16,3-1 4 0,3 0 2 0,-3-2-8 0,-3-1 2 15,-3 2-2-15,6 0-2 0,-1-2 2 0,7 1 2 16,-9 1-4-16,0-2 3 0,5 0-1 0,0 1-1 16,11 1 4-16,-7-2-2 0,-4 0-1 0,3 0-5 15,0 0 4-15,3 0-1 0,-7 0-3 0,6-2 2 16,-7 1-5-16,3-2 1 0,4 1 1 0,-4-1 2 15,0 0-2-15,4 0 0 0,-6 1 1 0,4 0-1 16,-3-1 2-16,3 3-2 0,-2-1 0 0,1-1 0 16,-1 2 0-16,2 0-1 0,0 0 0 0,0 0 1 15,-5 0-1-15,0-1 1 0,3 1 0 0,2 0-1 16,-5 0 1-16,0-2 0 0,2 2 0 0,3-2 0 16,-6 2 2-16,1 0-2 0,0-1 0 0,-2 1 3 0,9 0-5 15,-4 0 6-15,0 0-2 0,2 0-3 0,-3 0 1 16,6-2 1-16,-3 2-1 0,3 0-2 0,-5 0 2 15,5 0 0-15,-4 0 0 0,0-1 0 0,6-1 0 0,-7 2 0 16,4-1-1-16,-4-1 3 0,4-1-2 0,-4 1 2 16,2 1 1-16,1-1-3 0,1 0 1 0,-4-1 3 15,0 0-3-15,4 2-1 0,-4-3 0 16,5 1 2-16,0-1 1 0,-6-1-1 0,-2 3-1 16,2-1 2-16,-5 0 0 0,9-2-1 0,-6 2 2 15,-7 0-4-15,0 0 1 0,3 0 1 0,4 0 1 0,0-1-3 16,2 1 0-16,-2 0 1 0,0 0-1 0,8 0 0 15,0 1-1-15,-3-2 1 0,-2 2 1 0,1 0-2 16,5 1 1-16,-7-1 0 0,5 1 1 0,-4-1 2 16,-1 1-2-16,4-1 2 0,-3 2 1 0,-1-2 0 15,0 1 0-15,0-1 10 0,-2 1-6 0,-2-2 1 16,2 3 1-16,-1-2-2 0,0 0 5 16,-1 2-8-16,1-1 0 0,-1 1-3 0,-2-2 0 0,-2 1 2 0,1 1-4 15,4-2 2-15,-5 2-1 0,-4 0-1 16,4 0 1-16,-3 0 0 0,-2 2-3 0,3-1 1 15,-1 2-4-15,-3-1-15 0,5 1-14 0,-3 0-4 0,3 2-23 16,-3-2-56-16,2 2-29 0,5 1 39 0,-3 0 108 0,3-1-97 16</inkml:trace>
  <inkml:trace contextRef="#ctx0" brushRef="#br0" timeOffset="10820.64">11275 13957 178 0,'-2'0'8'0,"2"-3"-7"15,-1 3-33-15,1-3 31 0,0 3 2 0,-2 0-1 16,2 0 0-16,0-2-1 0,0-7-1 0,0 7 3 16,0-1 7-16,0 3-7 0,0-6 9 0,0 6 2 15,0 0 1-15,0-2 2 0,0 2 0 0,0 0-3 16,0 0-2-16,0 0 2 0,-2-1-5 0,-4-4 1 16,6 0-4-16,-1 4 3 0,1-1-1 0,-2 1-2 15,0-1 4-15,2 2-1 0,0 0 0 0,0-2 7 16,-1-1-1-16,1 2-1 0,0 1 6 0,0 0 3 0,0-2 2 15,-2-4-3-15,1 3 3 0,1 1-2 0,-3 2-2 16,3-5 5-16,0 5-5 0,0 0-6 0,0 0-3 0,-2 2 2 16,2-2-7-16,0 3 0 0,0-1-1 15,0-2 0-15,0 0 1 0,0 0 5 0,0 0 3 0,2-5-4 16,-2 3 7-16,0 1 3 0,0 1 3 0,0 0-1 16,0-2 4-16,3-7-3 0,-3 9 3 0,0 0 1 15,0 0-1-15,0 0-3 0,0 0-2 0,0 3-1 16,0-1-2-16,0 2-5 0,0-4-2 0,0 2-1 15,0-1-5-15,0 1-2 0,-5 6 2 0,3-5-2 16,1 3 1-16,1 2-1 0,-2 0 0 0,-1-3 0 16,0 6-1-16,1 0 1 0,-1-2-2 0,2 4 1 15,1 2-1-15,-3 1 0 0,-2 0 0 0,3 4-1 16,-1-2-1-16,3 1 2 0,-3-2-1 0,-2 3-1 16,5-2 2-16,-1-1 0 0,-1 2 0 0,2 0-1 15,0 1-1-15,0-3 2 0,0 2-1 0,2 0 1 16,-1-2 2-16,4 1-3 0,-3-1 2 0,-1 0-1 0,1 1 0 0,1-3 0 15,2 6 0-15,-2-2-1 16,0 0 1-16,0-1 3 0,3 4-1 0,-4-3 1 0,1 0 1 0,3 2-1 16,-3-6 1-16,-1 4 2 0,1 2-3 0,2-1-1 15,-2-2 3-15,-1 4-4 0,1-4 1 0,1 3 0 16,-2 1-1-16,0-2 1 0,-2 1-1 0,1-1 2 16,1 1-2-16,-2-1 1 0,1 4-1 0,-1-2-1 15,0 0 0-15,0-2 1 0,0-1-1 0,0 2 3 16,-1-1-1-16,1-4 1 0,-2 1 3 0,1 2-1 15,1-2-2-15,0-1 0 0,-2 0-1 0,0-1 0 16,1 0 1-16,-2 2-3 0,3-1 2 0,-2-1-1 16,2-2-1-16,0-1 1 0,0 1-2 0,0 0 4 15,0 1-2-15,2-5-1 0,1 2 4 0,-2 3-4 16,1-4 3-16,0 1 2 0,1 1-5 0,1-4 0 16,-2-1-1-16,1 2-2 0,-1-1 0 0,1-3-7 15,3 2-5-15,-4-7-1 0,1 0-9 0,3 2-6 0,-3 1-4 16,4-3 0-16,0 0-8 0,1 0-2 0,-3 0 2 15,3 0-1-15,0 0 0 0,1-3-1 0,2-3-5 16,-1-7-2-16,4 8-1 0,-9-10-21 0,9 1 48 0,1-4-21 16,3-1 47-16</inkml:trace>
  <inkml:trace contextRef="#ctx0" brushRef="#br0" timeOffset="11255.64">12069 14530 653 0,'-2'1'47'0,"1"-1"-13"16,1 2 2-16,0 1-7 0,0 0-5 0,-2-3-30 16,2 0-2-16,0 0 8 0,-1-1-1 0,-1 1-2 15,-1 0 7-15,-2-2 13 0,2 0 5 0,0 7-2 16,1 0 12-16,-5-5-3 0,3 6 2 0,0 0 6 15,-1-2-6-15,0 3-5 0,-3 1 0 0,5-3-5 16,-6 1-2-16,6 8-3 0,-5-2 0 0,3-5 1 16,-1 4-1-16,0-4 1 0,-2 2-1 0,5 1-2 0,-5-1 2 0,3 2-5 15,0 0-1-15,-1 2 2 0,3 1-7 0,-4 0-2 16,4 2 1-16,2 1-1 0,-2 2-1 0,1 0-6 16,-1-2 3-16,1 2-1 0,2 4-2 0,2 1 4 15,-2 0-7-15,3-1 7 0,-3 1 0 0,2-1 0 16,-1 3-1-16,1 0-1 0,-2-4 1 0,3 0 0 15,-2 0 0-15,3-3-3 0,-1 0 0 0,-2-2-1 16,3 1 0-16,0-4 0 0,-1-3-1 0,-1 1-12 16,1 1 0-16,2 1-1 0,-2-3-11 0,-1-1-6 15,-2-4-7-15,1 0-2 0,1 1-6 0,-1-1-5 16,-1-5-4-16,3 1-5 0,-3-2-5 0,0-2-26 16,0-2-2-16,-3-3 5 0,2 1-19 0,-2-5 0 15,3 2-8-15</inkml:trace>
  <inkml:trace contextRef="#ctx0" brushRef="#br0" timeOffset="11628.64">11797 14232 335 0,'0'0'47'0,"3"0"-10"16,2 0 1-16,-4-1-7 0,3 1-7 0,2 0-3 15,-3 0-4-15,-1 0 16 0,1 0-2 0,1 1-1 16,-4 1 17-16,2 0 2 0,0-1 1 0,-2 2-1 16,0 0 1-16,0 1-10 0,0 0-2 0,0 1 4 15,0-2-13-15,0 3-12 0,0-1-3 16,-2 0 3-16,2 1-13 0,0-1-4 0,0 1-10 0,-2 0-10 0,2-1-7 16,2 1-53-16,0-1-22 0,2-2-2 0,3-3-66 15,0 0 2-15,4 0-36 0</inkml:trace>
  <inkml:trace contextRef="#ctx0" brushRef="#br0" timeOffset="12487.83">13123 14511 683 0,'-5'-2'115'0,"2"-1"-114"0,0 3 50 0,1-1 94 16,1-1-92-16,-1-1-67 0,-1 1-29 0,3-1-2 0,-1 2 3 15,2-3-27-15,-4 4 37 0,3-1-2 16,-2-1 0-16,-1 2 39 0,-6-1 7 0,7 1 5 0,-4-2 5 15,1 4 5-15,2-4-12 0,-10 2 1 0,4 0-4 16,-4-1-9-16,6 1-1 0,-9 0-2 16,0 0 0-16,0-2 0 0,-4 2 2 0,6 0 1 0,-7 2 0 15,2-2 5-15,-1 0 4 0,1 0-2 0,-1 3 1 16,1-2 3-16,-3 1-6 0,0-1 1 0,4-1 0 16,3 5-7-16,-3 0-2 0,4 0-1 0,-3-1-1 15,4 4-3-15,-1 0-4 0,2 5 1 0,-1-1-1 16,0-2-2-16,2-1 1 0,0 7 1 0,4-4 0 15,-3 4 3-15,-1-2-2 0,3-4 4 0,4 9-2 16,-4-1 2-16,3-2 2 0,2 1-1 0,1-1-1 0,-1-2 4 16,3 0 1-16,0-1-1 0,0-3 0 0,3-1 2 0,0 4 1 15,-1-6 0-15,6 4-1 0,-3-3 0 0,2 3 5 16,0-1 0-16,2-1-2 0,1 2 3 16,-1 0-1-16,0-1-1 0,2-1 5 0,2 2-4 0,0 0-3 15,-2-1 3-15,1 4-4 0,-1-3-1 0,-1 1 0 16,1 2-1-16,0 1 1 0,0 0-2 0,-2 1 1 15,5 1 0-15,-9 1-1 0,6-1 1 0,0 0 0 16,0 1 0-16,-6-3 5 0,6 4-4 0,-2-3 1 16,-6 1-1-16,10 4 1 0,-7-1-1 0,-3-4-1 15,1 4 0-15,-4 2 0 0,0 2-1 0,0-5 0 16,1 0-2-16,-1-2 2 0,-1-1-1 0,-1 3 2 16,0-4 0-16,2-4 0 0,0 0 3 0,-3 2 0 15,-1-1 3-15,-1-2 0 0,0-1 2 0,4 1 2 16,-6-2 0-16,-2-4 1 0,6-1 4 0,-7 4 0 15,6-6-3-15,-8 4 1 0,3-3 0 0,-2 1-5 0,5-2 2 16,-5 3-2-16,0-3-3 0,-2-1 2 0,-1 2 2 16,1-2-6-16,-1 0 4 0,0-2-8 0,-3 2-3 15,-1-5 1-15,3 2-12 0,-6 2-13 0,4-9-13 0,-5-2 1 16,5 2-20-16,-5-4-65 0,4-2 93 16,-2-1-35-16,-2-7 66 0</inkml:trace>
  <inkml:trace contextRef="#ctx0" brushRef="#br0" timeOffset="13138.83">13595 14149 612 0,'-10'3'66'0,"9"0"-15"0,-1 2 1 0,-6 0-8 15,7 0-8-15,-4 4-40 0,-3 2 0 0,8 2 2 16,-4-1-3-16,-4 2 1 0,0 4 2 0,3 2 3 16,-3 2 5-16,4 3-2 0,0 0 4 0,-7 5-2 15,0 2 2-15,2 2 0 0,1 1-4 0,-1 1 2 16,-4 5-4-16,4-2 0 0,2 2-2 0,-4 0 0 15,3 0 0-15,2-2 2 0,-3 1-2 0,4-6 0 16,-3-1 1-16,3 0 0 0,-2-3 1 0,5-1 0 16,-3 0-1-16,-1-3 2 0,4-1 0 0,-1 0 0 15,2-1 2-15,-3-1-1 0,3-6 3 0,-1 7 4 16,2-4 0-16,0-2-2 0,2 2 6 0,3-2-3 16,-4-3 0-16,2 1 2 0,2 3-3 0,3-3 0 15,1-2-1-15,-1 1 0 0,3 4 0 0,3-3-4 0,4 0 3 16,-1 1-1-16,0-1-2 0,8-2 1 0,-1 0-1 15,3 3 1-15,0-6 1 0,4 2 0 0,-1 1-1 0,6-4-3 16,3 4-1-16,-1 0 1 0,5-3-1 0,1 0 0 16,-2-2-1-16,7 1-2 0,-7-2 0 0,2-2 0 15,-3-3-1-15,-1 0-5 0,-1 0-6 0,-1-3-1 16,1-3-6-16,-1 3-18 0,1-4-6 0,-3-4-5 16,0-2-21-16,2-2-33 0,-3-1-26 0,-2-6 37 15,1-1 92-15,-4-4-76 0</inkml:trace>
  <inkml:trace contextRef="#ctx0" brushRef="#br0" timeOffset="13737.83">13197 14421 552 0,'9'0'-8'0,"-1"0"10"0,-3 0-1 0,4 0-3 16,1 0-1-16,1-1 2 0,-2-3-5 0,4 3 2 0,3-2 1 15,-2 0 0-15,0-2 4 0,0 0 11 0,0 2 2 16,2 1-5-16,1 1 12 0,-1-1-4 0,0 1 1 15,6 1 0-15,-5 1-6 0,5-1-2 0,5 3-3 16,-4-1 1-16,6 0-5 0,4 1-1 0,-3 1-1 0,6-2 2 16,2 1-3-16,2 2-3 0,-2-4-1 15,3 3-1-15,-2 0-5 0,1-1-36 0,4-1-23 0,-5 3 0 16,2-2-47-16,0 0 3 0,-7-3-35 0</inkml:trace>
  <inkml:trace contextRef="#ctx0" brushRef="#br0" timeOffset="37622.87">2419 8175 217 0,'-11'2'-42'0,"1"-1"2"16,2 1 0-16,-1-2 2 0,1 3 29 0,0 0-7 15,4 0 16-15</inkml:trace>
  <inkml:trace contextRef="#ctx0" brushRef="#br0" timeOffset="38653.89">2306 8210 13 0,'-5'4'36'0,"0"0"2"16,-3-1 1-16,-1-2-11 0,4 2-1 0,5 2 1 16,-1-2-11-16,-9-1-7 0,8 1-1 15,-4-1-5-15,6-1-4 0,0 1 0 0,0-1-2 0,0-1-1 16,-1 0-1-16,-1 0 9 0,0 0 1 0,1 0 1 16,1 0 9-16,0 0 9 0,0 0 3 0,0 2 2 0,0-2 9 15,5 0-7-15,-5 0 2 0,0 0-2 0,-2 0-8 0,2 0-7 16,-3-2-2-16,-2-1-2 0,-3 2-7 0,4-3-2 15,-1 3 0-15,-3-4-2 0,0 4 0 0,-1-3 0 16,4 3-2-16,-6-2 2 0,3 0 0 0,0 1-1 16,-4-1 0-16,4 3-1 0,-6 0 0 0,1-2 0 15,-3 1 0-15,5 1-1 0,0 0 1 0,-6 1-2 16,3 1 2-16,0-1-1 0,1 1-1 0,-4 3-1 16,4-1 1-16,1 1 1 0,-6 1-1 0,9-1-1 15,-4 3 3-15,2 0-2 0,3 1 1 0,-1 2-1 16,-2 0 1-16,5 0 0 0,-4 2-1 0,2 3 1 15,2-2 0-15,-3 3 0 0,2 0 1 0,0-1 4 16,-1 5-2-16,3 2 2 0,-5-2 3 0,6-1 4 16,-6 5-2-16,6 0 1 0,-4-1 1 0,3 6 0 0,-4-10-1 15,4 9 4-15,-1 1-3 0,1 3-1 0,-3-5 3 16,3 2-2-16,-1 3 2 0,1 0-4 0,1 5 1 16,-4-5 1-16,0 1-2 0,2 1 3 0,-4 1-3 15,7-1-1-15,-10 1 3 0,2 3 1 0,3-4 2 0,2 2 0 16,1 1 0-16,-4 0 0 0,1 0 2 0,2 4-1 15,-2-4 0-15,5-3-5 0,-7 2 0 0,7 1 1 16,-5-2-5-16,5 2 4 0,3-3-3 0,-1-2-1 16,1 1 4-16,-2-1-3 0,1 0 1 0,-6 0 2 15,7 0-4-15,-1-1 3 0,-4 2 2 0,5 1-3 16,-6 1 5-16,3 3 2 0,1-1 0 16,0 2 4-16,1 2 0 0,-2 2 6 0,0-3-2 0,-8 3 1 15,7-3 3-15,-3 0-4 0,7 0-3 16,-5-2 3-16,-6 2-8 0,1 0-3 0,6 0-1 0,4-4-1 15,-10 1-3-15,7 2-2 0,0 4 3 16,3-4-1-16,0 0-1 0,-2-1 2 0,-1 2 0 16,2 0-1-16,-1 1 1 0,2 1 0 0,-2-5 0 0,1-1-1 15,-7-2-1-15,5 4 0 0,1-1-3 0,2-2 2 16,-1-1-3-16,-10 1 0 0,6 3-1 0,2-1 0 16,3 1-1-16,0 1 0 0,0-3 0 0,-3 0 1 0,1 2-1 15,2-3 3-15,3-1-4 0,-1 1 4 0,-2-3 2 0,-5 2-4 16,5-1 1-16,-5 1 1 0,7-2-2 0,-4 0-1 15,2 1 3-15,0-2-3 0,0-2 3 0,0 3-3 16,0-5 1-16,0-1-1 0,0 1 0 0,2-3 0 16,-4-1 1-16,-2 0-2 0,10-4 1 0,-6 2 2 15,2-2-2-15,1-2 1 0,3-3 2 0,-6 4-3 16,0-3 1-16,2 0 0 0,-4 1-1 0,-3-1 0 16,5 0 1-16,5-1-2 0,-5 1 1 0,-3 0 1 15,6-1 0-15,-1 1 0 0,-1 0 0 0,2 0-1 16,-3-1 1-16,0 1-1 0,0-2 0 0,-1 4 3 15,-2-6-2-15,3 1 3 0,0-1 1 0,1-1-3 16,-1 4 0-16,0-4 2 0,0-2-3 0,6-3 1 16,2 4-1-16,-5-4 0 0,-1 3 3 0,-4 2-4 15,9-3 2-15,-7 3-1 0,-3-3-1 0,3 3 1 0,0 2 3 16,0-1-4-16,-4-4 2 0,6 3 0 0,0-1 2 16,4-1 0-16,-6 4 0 0,0-1 1 0,0 1 0 15,0-1-1-15,1 3 3 0,-1-1-5 0,0-2 0 0,4 4 3 16,-4-3-4-16,4 1 0 0,-4-2 1 0,3 4-2 15,-3-2 1-15,0-1-1 0,-1 1 4 0,-1-1-4 16,4 2 0-16,-4-1 0 0,-1 1 0 0,2 0-1 16,1 1 1-16,7 0 0 0,-7 0-3 0,4-1 1 15,-4-1-2-15,7 2-2 0,4-2 0 0,-6-1-2 16,5-2-3-16,-6 0-5 0,15 0 0 0,-1-3-1 16,0 0-6-16,4-5-1 0,2 0-11 0,3-3-4 15,6 0-7-15,0-5-40 0,3-4-14 0,3-7-6 16,9-1-51-16,0-5 1 0,7-7-24 0</inkml:trace>
  <inkml:trace contextRef="#ctx0" brushRef="#br0" timeOffset="82788.71">10881 16022 313 0,'-9'5'50'0,"3"1"-23"0,1-1-33 0,-3 0 26 15,5 0-51-15,0-2 2 0,-3-3 1 0,1 3-4 16,0-2 4-16,-4 1 16 0,9-2 6 15,0-2 2-15,-2 2 15 0,2 0-1 0,0 0 4 0,-1 0 1 16,-9-4-3-16,9 2-1 0,-7 2-2 0,6-3 0 16,1-2-1-16,-9 5-3 0,5 0 0 0,5-4 0 15,0 2-3-15,-1-3-5 0,-1 1 0 0,-4-1-3 16,4 2-6-16,1-4-7 0,1 1-4 0,-7 0 2 16,1 0-10-16,5 1 1 0,-4 2-5 0,3 3 0 15,-1-3-2-15,2 3 14 0,1-2-1 16,-2 4 3-16,2-2 10 0,0 0 1 0,-6-4 8 0,4 0-1 15,2 2 3-15,0-3 0 0,0 1 0 0,0-4 0 0,3 0 0 16,4 5 0-16,-4-5 0 0,5 2 0 0,-4-4 0 0,3-1 9 16,-3 3 3-16,7 0-2 0,-1 1 10 15,2-1 3-15,3 3 3 0,-3-1 6 0,2-2 2 0,0 2-3 16,1-1 0-16,0 3 1 0,3-3-2 0,-9-1-3 16,10 1-1-16,-5 3-3 0,3 0-1 0,4 2-5 15,-2-3-2-15,1 4 4 0,-3-1-6 0,7 1 1 16,-5 1-1-16,0 0-1 0,1 0 2 0,-2 1-1 15,-1 2 0-15,3 1-1 0,-2 0-1 0,1 1 0 16,-2 1 2-16,2-1-3 0,-2 0 1 0,0 1-2 16,4-1-1-16,-6-1 2 0,4 0-2 0,-1-1-1 15,-1 0-2-15,3 3 1 0,-2-1-1 0,4 1 1 16,-5-3 1-16,3 2-1 0,-1 1 2 0,5 1 0 16,-2-3 0-16,2-1 1 0,-2 1-1 0,0-4 3 15,0 6-2-15,4-1 3 0,1 1 1 0,-2-6 4 16,2 1 3-16,0 7-3 0,3-3 6 0,-10 4-6 0,12-4 0 15,-7 0 1-15,-3 1-6 0,1 5-3 0,1-3-1 16,1-2-3-16,0 2-2 0,2-5 1 0,-2 4-1 16,-1-3 0-16,4 3 1 0,-1-6 3 0,-4 4 2 0,6 0-2 15,-6-5 2-15,2 1 1 0,7 1 2 16,-1 3 1-16,2-5-1 0,-3 0 1 0,10 0-2 16,-7 0 1-16,6 1-2 0,-1-1-2 0,-5 0-1 0,1-3 3 15,3 1-5-15,-1-1-2 0,-5-3 3 0,4 1-2 16,-5-1-1-16,-2 0 2 0,-1-2-1 15,3 3 1-15,-4-3 1 0,3 7 3 0,4-6 0 0,-3 1 1 16,0 5 2-16,4-1-1 0,2-1-3 0,-4 0 2 16,2 1-4-16,-4-4 1 0,-3 6-4 0,4-2-1 15,-2-3-2-15,4 1 1 0,-6 4 1 0,1-3-1 16,-1 1 0-16,-1 0 0 0,3-1 2 0,1 2 0 16,-1-2-1-16,-3 3-2 0,-1-4 5 15,-2 1-1-15,1 3-1 0,4 2-1 0,-3-2 2 0,-6 0-2 16,5 0 1-16,1 1 2 0,3 1-4 0,5 1 0 15,-6 2 0-15,0 0 1 0,3-4 1 0,3 1-3 0,-5-2 0 16,4 3-1-16,-4-2 1 0,0 6 2 0,1-7-2 0,4 3 0 16,-4 5-2-16,-2-8 2 0,0 5-1 0,3-2 2 15,-2 1-1-15,-4-4 0 0,-4-1 1 0,4-2-2 16,-2-4 1-16,3 7 0 0,-6 0-2 0,4-4-9 16,-5 1 2-16,1 1-1 0,4-1-6 0,-4-4-5 15,0 7-3-15,0 0-3 0,1-3-4 0,-6 2-20 16,7-4-9-16,-4 3-5 0,-1 1-23 0,1-2-50 15,-1 0 99-15,0-2-51 0,-2-1 90 0</inkml:trace>
  <inkml:trace contextRef="#ctx0" brushRef="#br0" timeOffset="84120.73">15223 15384 557 0,'-2'12'59'16,"2"1"-58"-16,2-4 7 0,-2 2 21 0,0 0-10 15,1 2-35-15,1-4 7 0,1 1 1 0,2 2 0 16,-4-4 9-16,-1 2 28 0,4 1 2 0,-1 0 3 16,0-3 27-16,-2 3-12 0,3-2 4 0,-4-1 4 15,1 1-12-15,-1-2-1 0,0-3-18 0,0 1 2 16,2 1-7-16,-2-2 0 0,0-1 0 0,-2 1-3 0,2 0-3 0,-1 0-1 15,1 1-1-15,-2 0 4 0,0 1-3 0,-2 0-8 16,1-1 3-16,-1 3 0 0,1 1-5 0,-3-1-4 16,3 3 0-16,-3 2 0 0,1-1 0 0,3 3-1 15,-2 0-3-15,-1 4 0 0,3-2 1 0,1 5 1 16,-2 2 0-16,-2 1-4 0,3-1 3 0,-1 6 0 16,3-2 1-16,-1-1 2 0,-1-2-1 0,0-1 2 15,2-1-1-15,2-2 2 0,-2-4 2 0,2-6-1 16,-1 5 3-16,-1-7-3 0,0 2 3 0,0-6-4 15,0 1 1-15,0-3 1 0,0 2-2 0,0 0-3 16,0-5-4-16,0 0 3 0,0 1-4 0,0 1 3 16,0-2-3-16,0-2-1 0,-1-1 3 0,-3-2-6 15,-2-2 1-15,5-3 3 0,-3-3-5 0,-2-1 2 16,3-1 3-16,1-1-6 0,1-1 7 0,-1-1-2 0,-2-1 0 16,2-1 0-16,2-1-2 0,0-1 4 0,0 0-3 15,0 2 0-15,0-2 3 0,2-2 4 0,4 4 1 0,-5-1-1 16,4 3 3-16,0-1 0 0,0 1 0 0,-1 1 2 15,3 1-1-15,-3 2 1 0,3 0-1 0,-3 0 1 16,3 1 0-16,-3 1 0 0,6 1-2 0,-6 0 2 16,6 1-2-16,-4 2 0 0,2 1 0 0,-2 0-1 15,2 1-1-15,0 1-1 0,-2 1 2 0,4 2 1 16,-4-1-2-16,4 0 0 0,-1 3 0 0,-3 0 2 16,4 0-1-16,-1-2 0 0,-3 2-1 15,2 0 1-15,-3 2 0 0,4-2 2 0,-5 3-1 0,3 0-1 16,-2 0 2-16,3 0 1 0,-5 2 1 0,0 0-1 15,4-2 0-15,-3 3-3 0,4 0 1 0,-5 2 1 16,1 0-3-16,3 2-1 0,-2 1-3 0,3 0 1 0,-6 1-3 16,1 2-1-16,5 1 0 0,-7 0-4 15,4 1 0-15,-2 0 0 0,0-1 2 0,-1 1-2 0,-2 3 1 16,0-2 1-16,0 2 0 0,0-1 1 0,-5-3 0 16,2 4-1-16,1-3-1 0,-1 0 4 0,-2-1-2 0,2-1 2 15,-1-4 5-15,0 1-4 0,3 0 5 0,-5-5 1 16,2 2 0-16,3-2 3 0,-1-1 0 0,-4-3 0 15,4 2-2-15,1 0-1 0,1-4 0 0,0 0-4 16,0 0 0-16,0 0-1 0,-2 0-3 0,-2-5 1 16,4 5 2-16,0 0-2 0,-2-11 2 0,2 5 3 15,0-1-1-15,0-2 2 0,0-4 2 0,2 2-1 16,-2-5-1-16,6 2 0 0,-5 2 0 0,4-2 2 16,1-2-2-16,-1 0 0 0,5 2 1 0,-7-6 1 15,3 2 0-15,0 1 2 0,2-2-2 0,5 3 2 16,-9-3 1-16,6 1 0 0,-1-1 1 0,1 1 0 15,-1 0 1-15,2-1-3 0,2 0 1 0,-2 1 0 16,-5 3-1-16,5-3 1 0,0 3 0 0,-1 1-1 0,1 1 0 16,-2 4 0-16,0-1-1 0,-2 1-1 0,10 2-1 15,-6 3 0-15,0 4-1 0,2-5 4 0,-7 3-1 16,3 2-2-16,-5-1 4 0,8 2-5 0,-4 2 1 0,-8-3 3 16,3 4-6-16,2 2 1 0,3 2 0 0,-5-2-4 15,8 5 3-15,-3 2 2 0,-5-2 0 0,6 4 0 16,-6 0 1-16,2 0 2 0,3 1 1 15,-5 3 0-15,3-2 0 0,-2 1 4 0,-3 2-3 0,2 0 2 16,5 2 0-16,-5-1-3 0,4 1 1 0,-6 1 1 16,2 4-5-16,-3 3 0 0,5-3-3 0,0 0 3 15,-2 2-2-15,-3 0-5 0,0-1-8 0,0-4-2 16,0-1-9-16,0-2-37 0,0-1-25 0,0-3-12 16,-2 1-51-16,1-2 2 0,1 1-43 0</inkml:trace>
  <inkml:trace contextRef="#ctx0" brushRef="#br0" timeOffset="84723.73">16143 15769 564 0,'-6'8'90'0,"1"0"-25"0,2-5 1 0,-3 2-23 16,1-2-22-16,2 0-5 0,-2 0-25 0,2 0 13 15,0-1 2-15,1 3-2 0,-3-1 15 0,2 1 10 16,2 3 2-16,-2-2 3 0,-5 2 6 0,5 2-14 16,-5 1 0-16,5-2 2 0,-5 0-18 0,3 1-2 15,0 1-5-15,-1 0-2 0,3 1-3 0,0-2 0 0,-4 1-1 16,6-2-1-16,-2 1 0 0,1 4-1 15,2-6-2-15,-3 3 5 0,3-2-3 0,3 2 2 0,-1-1 1 16,1-1-3-16,-2 1 3 0,3-3 2 0,2 1-1 0,-3-1 1 16,5 0 1-16,-2-2-1 0,4-2 1 15,-4 0 0-15,2 2 0 0,3 0-1 0,1 0 2 0,-2-2-2 16,-2-3 1-16,6 0 2 0,-3 3-1 0,0-3 0 16,1-2 1-16,1 1 2 0,0-4-3 0,2 0 3 15,3 1-1-15,-12-3-2 0,13-2-1 0,-3 1 0 16,-5 0-2-16,-4-3 1 0,8 0-1 0,-9 3 0 15,3-4 1-15,5-4 0 0,-9 3 1 16,6-5-1-16,2 2 0 0,-2-3-3 0,-3-2-1 16,1-1 3-16,-1 2-5 0,-3 0-3 0,6-2-7 15,-10 0-4-15,2-4-6 0,-3 3-46 0,0-4-27 0,0-3-6 16,0 0-61-16,4 0 2 0,-8-1-43 0</inkml:trace>
  <inkml:trace contextRef="#ctx0" brushRef="#br0" timeOffset="85171.73">16722 15134 904 0,'0'-2'64'0,"0"2"-27"0,0-1 0 0,2 1-16 16,-2-2-15-16,1-1-14 0,2 1-11 0,-1 2 19 16,-1 0 3-16,1 0-5 0,1 0 24 0,0 2 5 15,0 3 24-15,-1-2-10 0,0 5 14 0,1-1-16 16,0 3-1-16,2 2 5 0,-4 1-20 0,4 1-3 15,0 0-3-15,-1 5-2 0,-2-3-3 0,4 3 0 16,-1 1-1-16,-5-1-2 0,8 6 1 0,-5 1-4 0,0 3 0 16,3 3-1-16,-1 2-4 0,-2 6 0 15,5-1 0-15,-3 4-1 0,3 2 0 0,-4 1 0 0,6 1 1 16,-4 2-1-16,4 1 0 0,-3-1-2 0,0 3-3 0,2 0 3 16,-6-2-4-16,7 0-6 0,-6-1-3 15,4-2 3-15,-3-3-6 0,3 0-5 0,-7-7-5 0,7-3-5 16,0-4-4-16,0-3-24 0,-3-5-16 0,4-6-2 15,-4-2-31-15,3-5-29 0,4-4-10 0,-2-5 22 16,-4-3 128-16,2-5-104 0</inkml:trace>
  <inkml:trace contextRef="#ctx0" brushRef="#br0" timeOffset="85604.73">17359 15192 824 0,'-2'9'58'15,"-2"-4"-12"-15,4-7-39 0,-2 2 109 0,1 2-96 0,1-2-6 16,0-2-10-16,0-2-4 0,0 4-6 0,0 0 11 15,1 0 9-15,1 0 3 0,1 3 16 0,0 0 4 16,-1 5 4-16,-1 0 0 0,1-2 8 0,2 7-11 16,0-1-2-16,-1 1-4 0,0-2-9 0,2 5 0 15,-2-5-3-15,0 4-2 0,2 6 1 0,-1-4-4 16,-1 2 0-16,4 5 4 0,-4 1-3 0,2-2-3 16,3 4 0-16,-4 5-3 0,4-1 2 0,-3 2-5 15,3 0 0-15,-5 3-5 0,8 0-1 0,-2 2 0 16,-1 0-2-16,8 4 1 0,-2-1-2 0,-1 0-1 15,-1-2-1-15,5 1 0 0,-7 1-1 0,3 0-8 16,1-2-1-16,-3-6-3 0,-3-2-7 0,3 4-9 16,0-5-6-16,-8 0 1 0,6-7-13 0,-6-1-7 15,5-3-4-15,-3-3-6 0,1-2-7 0,-6-3-31 16,3-3-17-16,-1-3-4 0,-1-5-38 0,4 1 1 0,-8-5-28 16</inkml:trace>
  <inkml:trace contextRef="#ctx0" brushRef="#br0" timeOffset="86004.76">16961 15738 762 0,'3'0'25'0,"2"0"-31"0,3-2 89 0,6 1-108 16,5-3-1-16,-5 0 6 0,3 1 13 0,5-2-5 15,2 2 10-15,-4 1 22 0,2 1 7 0,0 1 2 16,-3 0 22-16,6 1-6 0,1 2 4 15,-1 0 6-15,-3 4-8 0,3-6-8 0,-3 4-4 0,2 1-3 0,-1-1-7 0,1 1-5 16,1-1-5-16,-1 0 0 0,-1 1-5 16,4-3-3-16,-5 2 0 0,0-4-3 0,3 3-2 15,-1-3-5-15,-9-1-5 0,9 0 1 0,-2-1-9 16,-2-1-20-16,-1-1-9 0,0-2 0 0,0-1-23 0,0 0-25 16,6-2-15-16,-4-2-9 0,-3-1-28 0,1-1 0 15,5-2-21-15</inkml:trace>
  <inkml:trace contextRef="#ctx0" brushRef="#br0" timeOffset="86287.76">18028 15705 1086 0,'0'12'39'0,"0"-4"4"0,1 2-7 0,1-1-91 15,2-1 52-15,0-3-88 0,-1 2 37 0,3-2 6 16,-1 9-20-16,3-1 38 0,-5 1 54 0,1 2-13 16,1 4 4-16,-2 4 14 0,-1 1-14 0,1 3 13 0,-3-4-38 15,0 1-2-15,-2-3-37 0,-1 3-25 0,0-3-4 16,-3-4-50-16,3-3 2 0,-2-4-36 0</inkml:trace>
  <inkml:trace contextRef="#ctx0" brushRef="#br0" timeOffset="86955.76">18507 15750 882 0,'-6'24'152'15,"4"-2"-150"-15,2 2 67 0,-4-1 115 0,1-1-107 16,-1 3-73-16,6-3-12 0,0 2-6 0,-6 3-6 16,3 1-8-16,1 3 13 0,-8 4 0 0,3 4-4 15,-3 2 16-15,-1 5 0 0,-10 1 1 0,8 2 1 16,-2 0-3-16,-5 1-3 0,-1-6-1 0,1 3 0 0,4-4-4 15,-8-4 4-15,7-3-4 0,0-3-1 0,1-3 3 0,5-8 0 16,4-3 3-16,-4-6 0 0,4 1-1 0,5-5-1 16,-3-1 0-16,1-5 5 0,2-3-2 0,0 0 6 15,0-1 2-15,-1-3-1 0,-1-3 11 0,0-3 1 16,1-6 2-16,1-1 1 0,-6 1 4 0,6-4-6 16,0 1-1-16,6-3-3 0,-5-2-4 0,6 2-1 15,1-1-2-15,-4-2-3 0,7-1 0 0,-9 0 1 16,3-4 0-16,-2 0 0 0,8 0 2 0,-8-1-3 15,-1-1 1-15,5-1 5 0,-2 0-3 0,6-5 4 16,2 2 5-16,-9 2-6 0,4-1 10 0,0 0 1 16,2 1 3-16,2-2 1 0,-4 3 2 0,5 3 0 15,-10 3-3-15,9-5 2 0,-1 6-2 0,-1-1-1 16,2 2-3-16,-7 4 3 0,6 2-4 0,2-1-5 16,2 1 1-16,-4 5 1 0,2 0-4 0,0 1-1 0,1 1-2 15,1 5-1-15,3-1 2 0,-2 4-5 0,-2 2 2 0,1 2-1 16,4 2 0-16,-1 1-4 0,-1 5 2 15,2 1-6-15,-4 2 1 0,8 5 1 0,-8 0-2 0,6-1 0 16,-6 4 2-16,0-1 0 0,-1 4 3 0,-3 0 0 16,1 1 1-16,-5-2 1 0,-1-2 3 0,-1 4-4 15,-4-2 2-15,-2-3 2 0,1 3-4 0,-4-1 2 16,0 1-2-16,-4-1 0 0,-2 7 1 0,1-8-1 16,-4 4-2-16,-2 3-3 0,-3-3 2 0,-7-2 1 15,2 1-4-15,-4 1 1 0,-1-5-2 0,-5 0 1 16,-5-3-1-16,3-1-1 0,-4-3-7 15,-4-3 2-15,1-4-7 0,1 0-14 0,2-4-3 16,-1-4 2-16,4-5-19 0,0 0-18 0,-2-7-17 16,10-3-4-16,0-8-28 0,-1 0-37 0,4-7 105 0,0-7-60 15,6-2 113-15</inkml:trace>
  <inkml:trace contextRef="#ctx0" brushRef="#br0" timeOffset="87187.76">17999 14778 1387 0,'-12'18'132'16,"1"-4"-131"-16,6-2 54 0,-3 1 14 0,3-2 15 0,-1 0-81 0,4 1 1 15,2-1-7-15,0 0 1 0,0 4-1 0,2-1 2 16,3 3 0-16,-4-1-3 0,1 3 3 0,-1-2-5 15,-1 0-15-15,0 1-2 0,0-4-15 0,0-3-56 16,0-2-19-16,0-4-6 0,4-2-69 0,2-6 2 16,-1-5-34-16</inkml:trace>
  <inkml:trace contextRef="#ctx0" brushRef="#br0" timeOffset="87587.76">18803 14750 1255 0,'-2'0'51'0,"-1"0"-32"16,3 1-1-16,0 1-44 0,0 3-24 0,0-2-3 15,3 3-45-15,2 5 43 0,0 2 1 0,3-1-8 16,0 7 50-16,-2 6 12 0,3 1 14 0,-1 5 7 16,2 2 14-16,1 3-10 0,-2 4-2 15,-1-1 1-15,0 3-10 0,1-1-2 0,-2 2-3 0,0-1-5 16,-3 1-1-16,5-4-1 0,-6 2 1 0,2-2 4 16,1 1-3-16,-4-1 7 0,6-3 0 0,-4 0 0 15,4-4 7-15,-3 5-6 0,-5-5 1 0,3-1 2 16,3-1-5-16,-3 2-6 0,-3-4 1 0,0 0-2 15,0-1-2-15,0 1-1 0,2 2-5 0,-2-1-2 16,-2-3-1-16,2-1-12 0,0 2-5 0,0-6-2 0,0 4-14 0,-1 2-30 16,-5-9-18-16,1 3 1 0,-3 1-39 15,2-3 2-15,-1 1-25 0</inkml:trace>
  <inkml:trace contextRef="#ctx0" brushRef="#br0" timeOffset="88237.78">19023 15585 1002 0,'-4'14'117'0,"-1"0"-114"0,10-1 31 16,-5 1 34-16,1-3-6 0,1 0-73 0,-1-1-3 0,9-1-3 16,-1 1-2-16,-3-1-2 0,7 0 18 0,0 1 4 15,-1 1 2-15,-1-2 19 0,5 1-4 0,-7 2 2 16,5-1 3-16,1-1-4 0,-6 1-10 0,7-3-2 16,-4 0-1-16,4-2-7 0,1 0 1 0,2-3-2 15,-3-1-2-15,0-2 3 0,4 0 3 0,-4 0 2 0,3 0-3 16,-2-3 3-16,-1 0 7 0,3-4-3 0,-4 1 2 15,0 1 0-15,2-3-3 0,0-1 4 16,-1 1-8-16,-3-1 1 0,-1-2 0 0,2 4-1 0,2-2-2 16,-3 1 0-16,-1 0 2 0,-2-1 0 15,-3 2-1-15,3 0 1 0,1-3-3 0,-6 4 0 16,-4 0 4-16,1-1-4 0,-1 1-1 0,-1 0-2 16,-1-1 1-16,-7 3-1 0,2-3 2 0,-2-1-1 0,1 2-5 15,-4 0 4-15,-3 0 0 0,-1-1 0 0,-3 1 1 16,4-2-2-16,-3 2 0 0,-4 1 3 0,-1 0 1 15,3 1 1-15,-1 1-2 0,1 1 2 0,-3 0-1 16,5 2 0-16,-4 0-2 0,4 0-3 0,-2 5 3 16,3-2-2-16,2 2-4 0,-5 0 3 0,4 1-4 15,-1 0 1-15,3 4 1 0,1-1-1 0,-4 1-2 0,7 1 2 16,-6 1 5-16,6 2-1 0,6 2 3 16,-8 0 3-16,1 3 0 0,3-2 1 0,0 3 2 0,-4 1-2 0,7 2 2 15,2 1 1-15,-7 1-2 0,5 4 3 16,4-3 3-16,4 1 3 0,3-2 0 0,-2 2 5 0,6 1-1 15,0-1 7-15,2 0-5 0,1-4 4 0,-2 4-5 16,-1-2-4-16,2 2 1 0,0-3-6 0,-2-4-8 16,1 0-8-16,2-2-5 0,2-2-12 0,-2-2-37 15,7-3-16-15,-4-7-2 0,0-2-48 0,4-5-60 16,4-7 130-16,-3-5-70 0,-2-9 127 0</inkml:trace>
  <inkml:trace contextRef="#ctx0" brushRef="#br0" timeOffset="89071.78">20230 15455 1300 0,'-3'17'71'16,"1"-5"-70"-16,-4-2-52 0,1 1 14 0,5-2 21 15,-2 1-124-15,-1 1 46 0,3 1-10 0,-4 4 3 16,4 3 45-16,0 3 67 0,1 3 18 0,-1 4 11 16,-1 0 68-16,1 1-33 0,-2 0 7 0,0 2 0 15,2-2-36-15,0 3-15 0,0-4-9 0,-1-2-3 16,-1 1-16-16,2-1 3 0,0 2-3 0,-1-4-2 15,1 0 3-15,-5-3 2 0,7-2 3 0,-2 2 2 16,0-1 0-16,0-4 1 0,3-1 4 0,-2 0-2 16,2-4 0-16,1 1-4 0,-4-1 0 0,4-4 0 15,-1 2-5-15,2-3 3 0,-5 0-6 0,6-4 5 0,-2 0 0 0,-4 2-1 16,3-2 0-16,-3-2 3 0,4-1-2 16,0 2 3-16,-3-2 4 0,2 2-4 0,-3-2 7 0,5 0 0 15,0 0-1-15,-1 0 5 0,1 0-1 0,-3 0 3 16,1-4-2-16,-2 1-1 0,6-1 2 0,-3 0-3 15,0-2 3-15,-3-2 1 0,5-1-1 0,-2-1-2 16,2-4 2-16,-3 3-1 0,2-3 2 0,-8 5-2 16,3-5-2-16,4-2-4 0,-4 5-1 0,4-7-3 15,-1 11-1-15,-3-4 0 0,-2 0-4 0,2 0 2 16,2 1-3-16,-5 2 3 0,-4 2-1 0,2 1-1 16,-4-4-2-16,1 3-1 0,5 2-1 0,3 1-6 15,-2 3-2-15,1 0 0 0,-12-6-7 0,13 6-5 16,2 0-1-16,-2 2-1 0,0-2-4 0,0 0-1 15,-2 3 1-15,2 1-3 0,0 3 0 0,0-6 2 16,-1-1 1-16,1 7-2 0,0-3 1 0,-2 3 1 0,2-3 0 16,0 3 4-16,6-4-1 0,-6 6 7 0,2 4 3 15,3-1-1-15,-1 2 9 0,7-2 0 0,-7 3 3 16,3-1-1-16,-3 4 1 0,4-1 2 0,-1-3-2 16,3 0 2-16,-2-1 0 0,-4-2-1 0,6 0-1 0,2-3 1 15,1 0-1-15,3-4-4 0,-7 0 2 0,5-1-1 16,0-2-2-16,1 1-4 0,-3-2 2 0,2-3-3 15,2-2 1-15,1-1 4 0,4-1-1 0,-1-1-4 16,-1-3 5-16,3-3-1 0,2-3-2 0,-2 1 4 16,-2-3-5-16,2-3 6 0,-3 4-1 0,2-5 0 15,-1 1 4-15,-1 4-1 0,3-3 1 16,-6 2 3-16,4 0-3 0,1 4 3 0,-1-3-3 0,-4-1 2 16,4 7 1-16,-6-7 2 0,1 3-3 0,-3 2 4 15,1 2 0-15,-7-4-3 0,2 6 0 0,-5-1-2 16,-1 0-1-16,7 5-9 0,-7 0-4 0,-1 0-7 15,-1-2-7-15,0 3-20 0,0-1-9 0,0 1 0 16,0-1-25-16,-3-1-28 0,0 1-17 0,-2 0 0 0,-1-2-37 0,4 2 2 16,2-1-23-16</inkml:trace>
  <inkml:trace contextRef="#ctx0" brushRef="#br0" timeOffset="89720.78">21392 15678 798 0,'0'2'98'0,"0"-1"-98"0,0-1 18 16,0 0 27-16,0 0 3 0,0-1-112 0,0-3 19 16,0 0-14-16,-1-1 1 0,1 3 16 0,-2-2 29 15,0 1 10-15,-2 1 4 0,-1-1 29 0,2 1-5 16,-3 1 2-16,1-1 4 0,-3 0-8 0,2-1-1 16,-5 0-4-16,0 0 1 0,1 0-3 0,2 0 3 0,-3-2 4 15,0 2-2-15,0 0 6 0,0-2-3 0,-1 2 1 0,-1 0-1 16,5 0-1-16,-7 1-4 0,7 2-4 15,-3 0 0-15,0 0-6 0,1-2-7 0,6 7-2 0,-4 0 1 16,1 1-7-16,-4 2-6 0,2 1-1 0,-2 4-2 16,0 1-4-16,3 4 0 0,-5-1 1 0,10 3-2 15,-8 1 2-15,3-2 3 0,4 4 1 0,-3-1 0 16,15 5 5-16,-8-5 3 0,3 2 2 0,4-4 1 16,-3 4 3-16,7-9 2 0,-1 3 4 0,-2-1-3 15,-4-6 4-15,4-2 6 0,3 2 0 0,-1-3 0 16,1-5 6-16,-8 7-4 0,8-9-1 0,2-1 5 15,-4 0-7-15,0 0 2 0,1-1-3 0,1-2 1 16,0-2 0-16,0-1 1 0,-3 3 0 0,1-10-3 16,1 0 2-16,-4-2 0 0,0 0 0 0,-3 6-1 15,0-7 1-15,2 1-1 0,0-4-2 0,-4 5 1 0,3 1-3 16,0 0 0-16,0 1-2 0,-3-2 2 0,2 4-4 16,-1 2 2-16,1 2 3 0,-1 3-2 0,-1-2 2 0,-1 4-2 15,2 1 1-15,-2 0 0 0,1 3-3 0,2 1-2 16,1 4-2-16,-3 3 0 0,1 2-2 15,-1 1 0-15,1 2-1 0,-1 3 1 0,1 0 1 0,-2 3-8 16,0 1-4-16,0-1 0 0,-2 2-8 0,-1 1-25 16,2-3-17-16,1-2-11 0,-7-2-31 0,6-4-78 15,-1-3 139-15,2-3-71 0,0-7 115 0</inkml:trace>
  <inkml:trace contextRef="#ctx0" brushRef="#br0" timeOffset="90354.87">21636 15426 1044 0,'-9'11'127'0,"2"-1"-126"0,1-4 53 0,1 2 10 15,4 0 14-15,-1 1-99 0,1-1 11 0,1 3-19 16,-5 2 6-16,3 1 4 0,-1 5 17 0,0 1 4 0,-2 5 4 16,5 2 18-16,-3 0-6 0,3 3-1 0,0-4 2 15,-2 3-7-15,4 1-4 0,4-1 0 16,-4-2-2-16,-1-3-1 0,6 3-5 0,-1-4 3 0,5 2-3 16,3 0 0-16,-11-6 2 0,7-1-2 15,1-1-2-15,-2 0 3 0,4-7 1 0,-2 1-1 0,0-5 0 16,-2-3 0-16,9 2 0 0,-3 0 0 0,3-5 1 15,-1 0 0-15,-4 1 0 0,-1-4-2 0,2 1 2 16,7 1 0-16,-10-4-5 0,1-3 2 0,-2 2 1 16,-2-5-4-16,1 0-1 0,1 0 1 0,-1 0-4 15,-6-3 1-15,5 0 0 0,-8 4-1 0,3-4 0 16,-1 1 0-16,1 1 3 0,-3 1 0 0,-3-5-1 16,1 2 2-16,-1-2 7 0,3 2-2 0,-3 0-1 15,3-2 2-15,-2 2 0 0,-1 0 2 16,2 1-1-16,-1 1 0 0,-1 1 1 0,3-2 1 0,0 4 5 15,-6 1 0-15,2 0-3 0,4 2 0 0,0-1 2 0,0 3-2 16,0 1 3-16,0 1 0 0,0 0-7 0,0 2 6 16,0 2-6-16,0 0 1 0,0 4-1 0,2 2-5 0,0 3-3 15,4 3 0-15,-5 5 0 0,4 3 0 0,3 4 3 16,-5 6 1-16,3 3 0 0,-2 1 4 0,0 3 4 16,1 0-1-16,-2 7 0 0,0 1 3 0,2 2 5 15,-2 1-2-15,2 2-2 0,-4 2 4 0,3 1 0 16,-1 6-1-16,-3-6 4 0,0 2-4 0,0 3 1 15,-2-1 4-15,-6 1-4 0,5 0 3 0,-6-2-4 16,2-1-1-16,0-2 3 0,-4-2-6 0,-2-4-8 16,-3-2-6-16,2-1 1 0,-5-2-10 0,0-2-11 15,-3-7-10-15,3-2-6 0,-3-2-12 0,-1-5-27 16,-4-9-14-16,-1-8-10 0,-1-4-34 0,1-5 1 16,-2-3-20-16</inkml:trace>
  <inkml:trace contextRef="#ctx0" brushRef="#br0" timeOffset="91004.87">22712 15768 277 0,'1'4'82'0,"4"1"-53"16,-2-3 10-16,-1-1-36 0,4 2-12 0,-1-3 5 16,0 2-39-16,1-2 17 0,0 0 26 0,2 1-6 15,-5 1 30-15,4 0 20 0,-3-1 6 0,-2 1 0 16,1-1 21-16,0-1-14 0,-1 2 4 0,-1-1-3 0,1-1-14 15,-2 0 3-15,0 0-2 0,0 0 0 0,0 0 0 0,0-1 1 16,-3-2 2-16,-4-2-2 16,3 2-1-16,-6-3-12 0,1-1-1 0,-5-2 1 0,-1 1-14 0,0 0-3 15,-3 0-5-15,-4 0-1 0,0 1-3 0,-4 0-4 16,2 1-2-16,-4 3 4 0,-1-2-4 0,1 2 0 16,-2 1-6-16,2 2 3 0,1 0-1 0,-3 4-2 15,-4 0-2-15,5 1-3 0,4 3-1 0,-5 0 2 16,4 3 4-16,-1-2-4 0,3 4 3 0,5-1 1 15,2 1 3-15,0-2 2 0,1 2 0 0,3-1 2 16,2 2-2-16,5-3 1 0,-2 2 0 0,7-1-1 16,-2 1-5-16,3 3 3 0,1-4-5 0,1 1 0 15,2-1-1-15,6 3-2 0,2 0 0 0,3 4 1 16,0 2 3-16,6-4-3 0,-2 3 1 0,4 2 2 16,2-1-1-16,1 4 4 0,-3-1-1 0,4-2 1 15,-3 1 0-15,-1 1 1 0,-4 1 1 0,5-1 2 16,-4-1 1-16,-3 1 1 0,4-2 1 0,-5 0 0 15,-2-2 1-15,-2 1 2 0,1-1-1 0,-8-1 1 0,2 0 1 16,-3-2-3-16,-3 2 2 0,-1 0 1 0,-5 1-2 16,1-4 2-16,-4 5-1 0,-5-1-4 0,-2-1 0 0,2-3 1 15,-12 4-4-15,-4-1-4 0,-2-5-2 0,1 0 1 16,-9-4-5-16,1 4-29 0,-6-6-26 0,-6-2-9 16,7-4-42-16,-6-2 2 0,7-3-40 0</inkml:trace>
  <inkml:trace contextRef="#ctx0" brushRef="#br0" timeOffset="106788.61">12972 16965 593 0,'-2'3'-192'0,"-1"-3"256"16,0 0-14-16,3 0-33 0,-3 0 30 0,3 1-47 0,0-1-5 16,-2 0 4-16,2 0 2 0,0 0 2 0,0 0 8 15,-1-1 7-15,-2 1 1 0,0 0-1 0,3 0 9 0,0 0-5 16,-2 1 0-16,4-1 1 0,-2 2-7 0,0-2 3 15,0 0-1-15,3 0-2 0,-3 0 2 0,0 1-1 16,-7-1-1-16,4 0 1 0,-3 0-3 0,3 4-5 16,0-4 0-16,3 1-1 0,0-1-5 0,0 0-2 15,0 0 0-15,-2 0-1 0,2 0-1 0,0 0-1 16,0 0-2-16,-2 2-1 0,2-2-2 0,-3 0 4 16,3 0-2-16,-1 3 1 0,9-2 2 0,-2 1 0 15,-1-2-1-15,-2 5 3 0,2-4 0 0,6 2-1 16,-10 1 1-16,5-1 0 0,-1 2 0 0,1-4 0 15,1 2 2-15,4 0-2 0,0-1 2 0,-3 0-2 16,6-1 0-16,-2-1 2 0,-2 0-2 0,2 0 2 16,4 0 0-16,-8 0-4 0,5 0 2 0,-2 0 1 15,1-1-1-15,1 1 0 0,-1-2-1 0,-2 2 0 0,2 0 1 16,-1 0-2-16,-3 0 1 0,2-2 0 0,1 2 0 16,-5 2 0-16,2-2 0 0,4 2 0 0,-5-2-1 15,1 0 2-15,3 1-1 0,-2-1-12 0,-3 2-10 0,5-1-2 16,-1-1-17-16,-4 2-33 0,3-2-18 0,1 0 21 15,-1 0 72-15,-1-5-64 0</inkml:trace>
  <inkml:trace contextRef="#ctx0" brushRef="#br0" timeOffset="107573.02">14468 16494 608 0,'-2'5'43'0,"-4"-2"-20"16,3-3-24-16,1 2 63 0,1 1-60 0,-9-3-2 15,9 0-4-15,1 0-3 0,-3 1-1 0,1-1 17 16,-3 4 10-16,4-1-6 0,-1-3 25 0,2 0-4 16,-3 1 2-16,3 2 3 0,-2-1-5 0,-1 1-6 15,2-3-6-15,-2 2 2 0,-1-1-8 0,0 1-1 16,4-2-2-16,-5 1 0 0,0 1 0 0,1 0 7 16,4-2 1-16,0 0-5 0,-2 0 8 0,0 0-4 15,2 1 0-15,0-1 4 0,-4-1-8 0,-1-3-4 16,-1 3-1-16,-5-1 1 0,11-4-5 0,0 3-2 15,-4-7-1-15,-8 7 0 0,6-5-1 0,-2 2-1 0,5 0 0 16,3-2-1-16,-5 0 0 0,-6 2 1 16,6 1-2-16,0-3 0 0,2 2 1 0,2-2 1 0,-4 2-2 15,-3-2 0-15,-4 5 1 0,8-2-1 0,-7 0 2 0,4 1-2 16,-6-1 0-16,8 3 0 0,-11 1 4 0,7-1-4 16,1 1 1-16,3 1-1 0,-2 0 0 0,-1 0 2 15,0 1-2-15,-5 1-5 0,10-1-1 0,-6 3 3 16,2-1-4-16,-2 1 3 0,4 1 0 0,-3 0-4 15,4 3 5-15,-3 0-1 0,4-1 0 0,0 6-2 16,-2-2-1-16,4 0-3 0,-2 0 1 16,3 5 2-16,-4-2-4 0,1 0 2 0,2 3 1 15,-1 2-1-15,-1-3 2 0,3 4 2 0,0 4-2 16,0-4-1-16,0 4 2 0,0 0 0 0,2-1-2 0,-1-1 2 16,2 3-1-16,-3-3-1 0,7 2 0 0,-6 1 1 15,4-3-2-15,3 0-3 0,-5 0-2 0,3 3 0 16,-3-3-6-16,2-1-2 0,-5 1-4 0,3-5 1 15,2 2-4-15,-5-2-7 0,0-1 3 0,0-3-5 16,3 1-3-16,-3-3-5 0,5-2-5 0,-4 1-2 16,-1-4-7-16,0 0-19 0,-1-4-5 0,-2-1 14 0,1 1 70 0,2-2-53 15</inkml:trace>
  <inkml:trace contextRef="#ctx0" brushRef="#br0" timeOffset="107990.11">13718 16861 489 0,'0'5'95'0,"-2"-2"-94"0,4 0 42 0,2 0 67 15,1 0-49-15,-5-1-65 0,3-2 4 0,3 1-5 16,-1-1-1-16,5 0 5 0,-9 0 16 0,10 0 7 16,-8 0 1-16,10 0 18 0,-5 2-6 0,0-2 2 15,4 3 1-15,-1 0-7 0,3 0-8 0,-1-1-6 16,0-1 2-16,1 3-10 0,3-1-3 0,-1 1-1 0,-2-2 0 15,0 1-2-15,0 0 0 0,4-1-2 0,-4 1-1 16,1 0 0-16,0-1 0 0,-1 1-2 0,1-2 0 16,-2 3-2-16,4-1 2 0,-1 1-3 0,0-2 1 15,3 1-1-15,-2 2-18 0,-4-2-5 16,1 0 2-16,-3-1-22 0,6-1-17 0,-3 1-12 16,5-2-4-16,-6 0-22 0,4-2 1 0,3 1-14 0</inkml:trace>
  <inkml:trace contextRef="#ctx0" brushRef="#br0" timeOffset="108370.94">14594 16798 351 0,'1'8'48'0,"-1"0"-17"0,2-1 0 0,-2-3-7 15,1 3-16-15,3 1-7 0,0-1-7 0,-1 2 15 16,-3-3 3-16,4 4-3 0,-3-1 19 0,2 4-3 15,-3-1 21-15,0 4-11 0,0 0 7 0,-3-2-17 16,2 2-2-16,-3 1 0 0,3-1-18 0,-1 0-2 16,-4-1-3-16,3 3 0 0,0-3-3 0,-2 1 0 15,0 0 1-15,1 3-3 0,-3-4 0 0,3 3-3 16,-3-4-3-16,3-3 0 0,-3 1-6 0,1 1-19 16,1-4-16-16,2-2-1 0,-2 2-28 0,2-6 2 15,2 0-18-15</inkml:trace>
  <inkml:trace contextRef="#ctx0" brushRef="#br0" timeOffset="109021.1">14878 16796 1035 0,'0'10'15'0,"4"2"-22"0,-3-2-30 0,2 1 23 16,-1-2-46-16,-1 1 32 0,-1-2-2 0,4 3-1 16,-3-2 31-16,-1 0 20 0,2 1 4 0,1 1 7 15,0 0 13-15,-3 1-20 0,2-1 7 16,-4 0-6-16,4 0-19 0,-2 0-1 0,1 0-4 0,-1 1 2 0,-1-3-2 15,1-1 1-15,-2 1-2 0,4-1 0 16,-12-2 0-16,12 4 0 0,-7-4 0 0,5 4 0 16,-5-3-1-16,1 1-1 0,4 2 1 15,-2-2 0-15,2-1-1 0,-3 0-5 0,0-1-2 0,3 0 3 0,-3-1-6 16,3 0-3-16,0 1-1 0,-2-4 0 0,2 1-2 0,-2-2-2 16,2-1 1-16,0 2-1 0,-1-2 0 0,1-2 5 15,-3-2 1-15,3 0-1 0,0-2 6 0,0 1 5 16,0-2 1-16,1-1 1 0,1 0 3 0,-2-2 6 15,0 1 1-15,3-2-2 0,-1 2 4 0,-2-1 1 16,3 1-2-16,1-2 2 0,0 0-2 0,0 0-1 16,-4 0-2-16,0-4 0 0,5 4-3 0,0 0-1 15,1-1-1-15,-4 1 2 0,2 0-3 0,4 1 1 16,2 3 1-16,-3-1-1 0,1 1 3 0,2 3-2 16,-4-3-1-16,4 7 4 0,-1-1-2 0,0 1-1 15,4 1 0-15,-2-1-2 0,2 4 1 0,-1 0 2 16,4 1-3-16,0 1 0 0,-2 1 0 0,-6 0 1 15,7 3 1-15,0 1-1 0,-3 0 0 0,1 1 3 0,-4 1-2 16,2 3 3-16,0-2-2 0,2 3-3 0,-2 1 0 16,1 2 4-16,1-1-5 0,-2 1 1 0,0 2 0 0,-2 2 1 15,4 0 3-15,-2-1-4 0,0 1 3 0,0-2-2 16,0 1-2-16,-5-1-5 0,2 0-8 0,-2-1 0 16,1-2-9-16,-4-2-35 0,0-1-24 0,0-8-5 15,-1 3-47-15,-1-2 1 0,-1-9-33 0</inkml:trace>
  <inkml:trace contextRef="#ctx0" brushRef="#br0" timeOffset="109300.14">14699 16576 979 0,'-12'6'70'0,"2"-1"-53"0,7 3-27 0,-7-5 78 16,6 0-90-16,2 4-17 0,-3-6-2 0,5 1 0 0,0-1-13 15,0 7 30-15,0-6-2 0,0 2-1 0,0-2 31 16,4 4-4-16,-3 1 0 0,1-1 0 0,1-3-9 0,3 2-47 15,-1-2-15-15,3 2 4 0,-2-4-53 0,5-1 2 16,2-1-33-16</inkml:trace>
  <inkml:trace contextRef="#ctx0" brushRef="#br0" timeOffset="110171.15">15633 17053 591 0,'0'1'76'0,"0"1"-57"0,0-1 4 0,5-1 3 0,1 0-31 15,1 0-9-15,1 0-2 0,1 0 12 0,4 0 0 16,-7 0 0-16,10 0 11 0,-4 0 9 0,1 0 2 16,-2 0 2-16,0 0 6 0,0 0-2 0,-3 0 1 0,0 0-2 15,1 0-3-15,-3 2 0 0,1-2 0 0,-3 0 3 16,4 0-1-16,-2 0 3 0,-1-2 7 0,-2 1 0 16,-1-1 6-16,1 1 5 0,0-1-2 0,-3-1 4 15,0 1 4-15,0 2-6 0,-3-1-7 0,0-1 2 16,1-1-8-16,-1 2-9 0,-5-1-2 0,2 0-2 15,-3-1-10-15,-4 0-7 0,2 0 1 0,-6 0-3 16,3 0-7-16,-8 0-8 0,-4 1-5 16,4 0-1-16,-3 2-9 0,-2 0 3 0,-1 0-2 0,0 2-2 15,-7 3 3-15,5-1 2 0,-1 4-1 0,3 0-1 16,-5 2 0-16,6 1-16 0,2 1 0 0,3 2 5 16,0 2-19-16,4 0 13 0,-1-2-1 0,5 5-3 15,2 0 13-15,1-4 14 0,6 1 7 0,-3-2-5 16,5 0 15-16,3 1 4 0,0-6-1 0,1 4 5 15,4-9 0-15,3 7 0 0,3-4-2 0,3-4 2 0,-1 5-1 0,3-10 0 16,2 2 0-16,1-2-2 0,5 1 1 16,-1-5 4-16,0 1 1 0,-5-3-4 0,6-3 2 15,1 5-2-15,0-4 3 0,2 1 2 0,1-2-3 0,-4-2 1 16,1 2-2-16,-1 2 1 0,-1-4 1 0,-4-1 4 16,3-2 5-16,-6 1-3 0,-2 2 7 0,-1-1 7 15,1 1 6-15,3 1-2 0,-7-1 9 0,1 2 2 16,-2 2-2-16,-4-1 6 0,-1-1-1 0,1 0-6 15,-2-1 1-15,2 1-6 0,-5-2-5 0,-3-3-10 16,1 2-2-16,-1-3 1 0,2 0-13 0,-3-2 1 16,-5-5-3-16,4 2 1 0,-3 0 0 0,4-3 0 15,-3 3 0-15,3 0 0 0,-4 0-1 0,-2-2 1 16,6 7 0-16,-1-7-1 0,-3 5 1 0,0 2 49 16,2 0-55-16,-2 0 7 0,2 2 14 0,1 1-15 0,4 2 7 15,-7 4 10-15,0 3-38 0,3-1-8 16,0-1 32-16,1 3-1 0,2-1-1 0,0 5 0 0,1 2 4 15,1-1-5-15,1-1 4 0,1 2-1 0,-4 4 1 16,-2 2 1-16,4 5-2 0,-3-2 0 0,-1 1-2 16,-2 2 0-16,3 5 0 0,1 0 3 0,2 3-2 0,2 0 1 15,-2-1 2-15,3 4-1 0,-3 1 1 0,5 3 1 16,-2 2-1-16,-3 2 1 0,2-1-1 0,1 4 0 16,0 0 0-16,2-3 0 0,2 8 1 0,-7-2-4 15,2 2-1-15,3-3-3 0,-2 1-8 0,5-1-1 16,-5 0-11-16,-3-7-41 0,3 4-23 0,7-4-7 15,-9-2-56-15,7 0 3 0,1 0-38 0</inkml:trace>
  <inkml:trace contextRef="#ctx0" brushRef="#br0" timeOffset="110789.19">16733 17152 924 0,'0'8'66'0,"5"-4"-61"16,-4 3-17-16,4-4 67 0,-2 2-77 0,2-4-1 15,1 1 3-15,-3-1-4 0,5 1 5 0,-5-2 17 16,2 0 4-16,1 1-1 0,-4-1 20 0,1 4 5 16,2-4-2-16,-5 0 7 0,0 0 0 0,0 0-7 15,0 0 3-15,0 0-2 0,0 0-5 0,0 0-2 16,0 0-1-16,0 0 1 0,0 0-1 0,-7-5 5 16,6 3 0-16,-2 1-2 0,-4-1 6 0,4-6-9 15,-1 5 1-15,-6-2 3 0,2 2-10 0,0-3-5 16,-4-2-2-16,-1 3-1 0,-1 2-3 0,-3-3-4 15,-1 4-2-15,3-1 0 0,-6 2-2 0,4 1-2 16,-5 1 0-16,0 1-1 0,-2-1 1 0,1 6-4 16,1-1 1-16,-2 0 1 0,2 4-1 0,2 2 3 0,-2-2-2 15,-2 2-2-15,5-1 5 0,3 0 1 16,-2 2-1-16,2 3 3 0,-3-4 0 0,2 1 0 0,10 7 2 0,-2-4-2 16,0 0 1-16,-4 4 3 0,5-1 1 0,3-2 0 15,4 2 2-15,1 2-1 0,-2-9 1 0,5 4 2 16,5 3-3-16,6-2 0 0,-4-3 2 0,2 2-2 15,1-2 1-15,3 3 5 0,-2-2-3 0,2-1 0 16,9-2 4-16,-6 1-3 0,12-2 0 0,-4-2 1 16,1-1-5-16,5 0 0 0,-3-3 2 0,0 0-2 15,0-2 0-15,-3-2-8 0,-1-1 0 0,1-3 3 16,0-3-8-16,-2 1 2 0,-1-3-8 0,2-1 0 16,-4-4 0-16,-1 2-17 0,2-5-4 0,-4 2 1 15,-1-5-19-15,-3 1-4 0,4-4-6 0,-6 1-5 16,2-2-4-16,1 0-16 0,-6-2-7 0,-4-3 20 15,5 0 80-15,-5-2-60 0</inkml:trace>
  <inkml:trace contextRef="#ctx0" brushRef="#br0" timeOffset="111471.77">17282 16510 860 0,'-8'16'197'0,"3"-1"-196"0,-1-2 79 15,1 0 146-15,2-2-92 0,-2 1-168 0,2-1-8 16,3-1 10-16,-1 4 4 0,1 2-5 0,0 2 27 16,-3 1 1-16,3 5 2 0,-5 0 29 0,3-1-7 15,-1 9 1-15,2-3 0 0,-1 3-9 0,0-2-7 16,-2 3-6-16,2-2 3 0,1 1-8 0,-1 2-3 15,0-2 2-15,-2-1-1 0,2-4 1 0,1 3 3 16,-1-2 3-16,2-1-4 0,-2 0 6 0,2-5 0 16,0 3 0-16,0-3 0 0,2 3-2 0,0 0-2 15,-1-6-1-15,4 3 3 0,-2-3-5 0,-1 3-2 0,1-5 1 16,1 1-1-16,0-6 0 0,-4 1-5 16,3 1 0-16,-2-5-4 0,4 2-2 0,-2-3-6 0,-1-1-1 15,-2-3-2-15,0 1-4 0,1 1 0 0,1-4-1 0,-2-1 2 16,0-1 2-16,1-1 11 0,3-2 3 0,-1 1 0 15,-2-4 13-15,-1 1 2 0,3-4 2 0,-1-1 4 16,4-1 3-16,-4-1 3 0,3-1 1 0,-1-1-2 16,0 0 6-16,0-4-1 0,3 6 2 0,-3-2 1 15,3-4-2-15,-3 3-2 0,4-4 1 0,-3 2 0 16,0 1-3-16,1 0-1 0,3-4-3 0,-2 5 2 16,2 1-1-16,-3 2-2 0,2 1-3 15,3 0-1-15,-1 0-2 0,-3 1 4 0,4 2-5 0,1-3 3 16,-1 4-1-16,1 0-1 0,2 2 3 0,0 1-2 15,-1-1-2-15,1 3 3 0,-3 1 0 0,2-1-1 16,4 4 2-16,-3-1-1 0,5 1 2 0,-3 0 2 16,1 1-1-16,4 1-1 0,1 1 2 0,-7 0 5 15,-1 0 1-15,10-1 0 0,-11 3 2 0,1 1-4 16,6-1 5-16,-4 1-1 0,3 2-3 0,0-4-2 16,1 5-1-16,-3 3-1 0,-1 0 0 0,6-1 0 0,-8 3-2 15,2 2-2-15,-3-3 1 0,-1 7-2 0,1-5-1 0,-4 7-2 16,-2-2-3-16,0 1 1 0,-3 4-4 0,-1-3-3 15,1 2-3-15,-4 1 4 0,0-2-5 0,-3 0-5 16,2 2 0-16,-4-3-2 0,2-1-4 0,-7 2-7 16,3-1-7-16,0-2-6 0,-4 0-9 0,-1-1-32 15,2-7-8-15,-1 0-2 0,3-3-36 0,-1-3 1 16,0-4-13-16</inkml:trace>
  <inkml:trace contextRef="#ctx0" brushRef="#br0" timeOffset="111804.77">18219 17314 818 0,'-1'17'104'0,"-2"-4"-102"0,3-7 28 0,-2 5 52 16,-1-5-44-16,3 1-62 0,3-1 1 0,-3-1-1 0,3 2-4 16,-1 3 2-16,-2-1 29 0,9-1 3 15,-7 8 6-15,-1-2 26 0,7 2-5 0,-3 3 1 0,3-4 10 16,-5 1-9-16,0 5-28 0,-1-1 10 16,7-3 0-16,-7 2-12 0,2 0-1 0,0-2-3 15,-1 2-1-15,0 0-2 0,-3-2-4 0,0 1-5 0,-3-3 0 16,6 0-4-16,-3-3-15 0,-2-2-5 0,1-2-5 15,1-4-15-15,-7-4-23 0,1 0-11 0,5-6-3 16,-6-5-29-16,3-2 2 0,-4-6-13 0</inkml:trace>
  <inkml:trace contextRef="#ctx0" brushRef="#br0" timeOffset="112037.77">18042 16765 790 0,'-3'8'140'0,"-2"-2"-138"0,0-1 66 16,2 1 110-16,3 0-92 0,-3-3-82 0,3 2-3 16,0 1-9-16,0-2-2 0,1 2-5 0,1-1 9 15,3 1 0-15,-1 2-2 0,0 4 8 0,0-7-9 16,1 6-16-16,-2-1-3 0,2 1-21 0,0-4-94 15,-2 0 122-15,3-1-51 0,0-1 72 0</inkml:trace>
  <inkml:trace contextRef="#ctx0" brushRef="#br0" timeOffset="112421.77">18569 16685 1089 0,'-7'12'108'16,"1"2"-39"-16,1-6-1 0,1 2-40 0,-4-2-24 0,3-4-9 15,-1 1-44-15,3 0 24 0,-1 3 2 0,-2-1-5 16,1 3 27-16,2 6 7 0,-3 2 13 0,4 4-1 15,-1 2 9-15,-3 3-11 0,4 1-1 0,1 2 2 16,1 1-14-16,-3 4 0 0,3 0-3 0,0-2 0 16,0 1-1-16,3 1 0 0,-3 1 0 0,0-4 2 15,3 1 0-15,5-4 0 0,-7 0 1 0,3 1-1 16,0 0 2-16,-1-5 1 0,1-2-2 0,-1 2 1 16,0-1 1-16,0-2 0 0,0 0 0 0,-1-3-4 15,-2 0 2-15,4-2-7 0,-4-1-2 16,4-2-3-16,-3-3-9 0,-1 2-20 0,2-4-17 0,-1-3 1 15,1 1-30-15,1-4-59 0,-1 0 103 0,-1-3-49 16,1-3 90-16</inkml:trace>
  <inkml:trace contextRef="#ctx0" brushRef="#br0" timeOffset="113253.79">19432 17087 1039 0,'0'3'49'0,"2"-1"-44"16,-2-2-23-16,0 0 53 0,-2 0-86 0,2 0 22 16,0-2 10-16,0 1-8 0,-1-2 31 0,1 1 17 15,-2 1 7-15,-3-1 4 0,2 0 17 0,0 1-15 16,-3-2-4-16,1 3 0 0,-3 0-17 0,0-2-5 15,-1-1-4-15,-4 1 0 0,1 1-4 0,-1-1 0 16,-1-1 7-16,1 3-6 0,-1-1 6 0,-1 1-2 16,-3 0 2-16,2 0 1 0,2 1-5 0,-1-1 2 15,-3 5-2-15,3 0-1 0,0 1-1 0,0 0-9 0,1 4-3 16,-2-1 4-16,-2 4-15 0,4-2-2 0,2 3-3 16,-9 5 1-16,12 0-5 0,-1 3 5 0,-2-2-1 15,1 4-1-15,0-2 4 0,5 3 0 0,-4 0 2 0,2-1-1 16,7-4 0-16,-6 2-6 0,6 0-2 0,-4-3 4 15,3-2-9-15,9-1 0 0,-4-2-2 16,0-1 0-16,-5-2 0 0,4-2 11 0,6-1 3 0,-5-2-2 16,8-1 12-16,-14-2 8 0,8-1 2 0,3-2 5 15,-2 1 7-15,-1-1 7 0,4-1 2 0,2 1 3 16,-3-2 8-16,0 1-1 0,1 1 4 0,-6-5-3 16,7 3 2-16,-1-1-5 0,-4 0-3 0,-4-3-2 15,9 1-5-15,1 0-2 0,-10-3 1 0,14 5-4 16,-4-3 0-16,0-2-4 0,-7-3 0 15,7 2 0-15,-3-4-5 0,0 0 6 0,3 2-6 0,-5-4 0 16,1-3 3-16,2 6-4 0,-3-4 2 0,4 2 4 16,2 1-5-16,-7-4 1 0,5-3 2 15,-1 2-3-15,-3 1 3 0,2-7-4 0,2 2 3 0,-2-4-1 0,-1-1-2 16,4 2 1-16,-3 0-1 0,2-5 2 0,1 3 1 16,-2-1 2-16,-1-1 0 0,1-1 0 0,1 1 2 0,-4-1-1 15,2 0 2-15,1-2-2 0,-4 1 1 0,3-1 0 16,-5 1 0-16,4 0 1 0,-1 1 1 0,-3 0 1 15,0 1-1-15,0 1 0 0,0 1 2 0,1 5-3 16,-3 0 2-16,1 3-1 0,1 2 0 0,-3 3 6 16,0 1 1-16,0 4-4 0,0 3 8 0,0-1 1 15,0 4-2-15,-3 0 2 0,3 3-1 0,0 0-5 16,0 0-2-16,-2 0 1 0,-1 2-6 0,0 1-1 16,-2 3-1-16,2 0 0 0,1 5-2 0,-2-1-3 15,-4 4 6-15,5 6-4 0,-5 4 0 0,3 1-2 16,-1 4 2-16,1 2-1 0,2 2 0 0,-2 6 9 15,0-1-5-15,4 1 0 0,-2 5 6 0,-2-1-2 16,2 3-3-16,1 2 4 0,1 1-8 0,-4-2 0 0,3 5-3 16,1-3 0-16,-1 0-3 0,1 1 1 0,-1 0-5 15,1-1 2-15,-4-2-3 0,2-1-15 0,1-5 13 16,-1 0-39-16,-2-4-1 0,2-2-32 0,0-5-23 16,-3-3-14-16,1-5-44 0,3 1 2 0,-4-5-36 0</inkml:trace>
  <inkml:trace contextRef="#ctx0" brushRef="#br0" timeOffset="113854.79">19552 17172 1271 0,'8'14'14'0,"-7"-3"-42"16,1-1-12-16,-1-4-53 0,4 4 22 0,-2 1-3 16,-1-2-46-16,-2 0 72 0,8 6 8 0,-4 7-11 15,0-3 82-15,3 6 4 0,1-2 10 0,-1 6 6 16,-1 0 0-16,3 3-20 0,-7-2-5 0,-1 0-2 15,4-2-24-15,-2-1 2 0,-1 3-2 0,-2-5 0 0,-3 0 0 0,-4-1 4 16,6-2 3-16,-1-2 0 0,1 0 6 0,-1-2-1 16,-4-2-1-16,6-4 2 0,0-1-1 0,3-3-4 15,-3-2 1-15,3 1-3 0,-3-6-3 0,-1 1-5 16,1-2-2-16,0 0-2 0,0 0-5 0,-5-3 5 16,5-1 0-16,-5-2-4 0,8 1 6 0,-4-2-1 15,-1-4 1-15,1-4 1 0,1-2-1 0,-4-3 0 16,1-1-1-16,0-1 0 0,-2-3-1 0,2-2 5 15,3-1 0-15,0 0 2 0,-4 1 3 0,4-1 8 16,-2 1 4-16,2 2 2 0,0-1 8 0,0 3 6 16,-2 6 3-16,1-2-1 0,-1 1 6 0,2 3-5 15,0 2 2-15,0-1-2 0,0 1-6 0,0 2-4 16,0-1-6-16,0-2 5 0,2 1-8 0,-1 7-3 16,-1-4 0-16,2 4-2 0,1 0-3 0,5 1-1 0,-3 0-1 15,6 4 3-15,-2-1-3 0,4-1 4 0,-2 3-5 16,1 0 2-16,-5 3 1 0,5 0-1 0,2 0-2 15,0 4 0-15,-4 2-3 0,6 1-2 0,1-1-2 0,-1 2-5 16,1-5-5-16,-3 4-19 0,-3-1-8 16,2 2 2-16,6-4-25 0,-12-3-9 0,4 3-14 0,-1-3-4 15,-2 1-16-15,-3 0-24 0,4-2-4 0,-6-5 1 16,7-1-30-16,-6 2 1 0,1-3-9 0</inkml:trace>
  <inkml:trace contextRef="#ctx0" brushRef="#br0" timeOffset="114454.79">19855 17249 942 0,'3'10'176'15,"2"-2"-172"-15,0 1-45 0,3-4 365 0,-2-1-387 16,5 0-1-16,0 3 23 0,2-7-5 0,2 4-8 0,-2 0 29 0,1 0 28 16,0 7 8-16,-1 0 4 0,1 0 27 15,5 0-19-15,-6 1 1 0,1 2 2 0,0-3-22 0,-2 2-3 16,3-5-9-16,0 3 0 0,-1-3-6 0,2-4 8 16,-2 4-4-16,1-3 2 0,-1-5 3 0,-2 5-1 15,2-5 5-15,-1-2 3 0,1-6 2 0,-3 0-2 16,2 0 2-16,-1-1-1 0,1 0 0 0,-4-2 1 15,-1 0-3-15,6-4 2 0,-6 6-1 0,-5-5 1 16,15 3 0-16,-12-5 2 0,2 0 0 0,4-1-5 16,-2-3 1-16,-5 7-1 0,-1 0-2 0,7 4-5 15,-15-4-1-15,-1 1-4 0,5 1-1 0,1 1 1 16,-5 3 1-16,2-1-3 0,-1-2 2 0,-3 1-1 16,6-1 2-16,0 2 0 0,-3 2 0 0,-5 0 0 15,3 1 1-15,-3 2 3 0,3 0 0 0,-7 3 9 16,-2-2 3-16,-2 2 2 0,-1 3 10 0,6 1 6 15,-5 0 1-15,5 3-3 0,1 0 7 0,3 4-6 0,2-1-1 16,-3-1 1-16,0 4-7 0,0 0-1 0,-1 1 0 0,1 1-2 16,-1-2-1-16,-1 1 0 0,1 2-2 15,2 3 1-15,1 3-1 0,3-2-6 0,0 4 1 16,-2-2 1-16,3 6-5 0,4-3 3 0,3 5 5 16,-2 0-1-16,0-3 6 0,5 3 3 0,-3-2-1 0,4 0 1 15,2-1 1-15,-3 0-7 0,3-2-5 0,-2-3 4 16,4 2-9-16,0-4-8 0,-1 1-3 0,-2-6-1 15,1-1-7-15,4-1-18 0,-1-4-8 0,1-1 0 16,-1-3-21-16,0-3-36 0,5-2-11 0,1-4 0 16,1-3-37-16,-4-8 1 0,3-5-18 0</inkml:trace>
  <inkml:trace contextRef="#ctx0" brushRef="#br0" timeOffset="115154.79">20772 17201 1496 0,'-3'11'-204'0,"3"-7"259"0,-1 3-17 0,1-6-56 16,0 2 14-16,0 4-8 0,0-1-55 0,0-1 38 15,0 4 0-15,4 4-6 0,0 2 41 0,-3 6 14 16,1-4 8-16,1 4 1 0,0 1 12 0,-3 3-19 16,2-3 3-16,-2 1 0 0,1-1-19 0,-1-4 0 15,0 7 0-15,0-5-5 0,0 1 2 0,0-2 2 16,0 1-1-16,0-3-1 0,0 2 1 0,0 0-2 16,0-2 2-16,0-2-1 0,-1-3-3 0,-1 1-1 15,2-1-3-15,-5-2 4 0,4 1-5 0,-1-3-2 16,1-2-2-16,1-1 4 0,0 1-3 0,0-1 1 15,0-1 1-15,0-2-2 0,-2 0 2 0,2-2-2 16,0 0 0-16,0 1-2 0,0-1-3 0,0 0 1 16,0 0-1-16,0-1 3 0,-2-6-1 0,-2 3 0 15,4-3 2-15,-2 1 1 0,2-4 0 0,-1 3 4 0,1-3-1 16,-2-2-3-16,2-1 5 0,0 0 1 16,0-1 2-16,0 0-2 0,0 0 1 0,0 0 2 0,0-2 2 15,0 2 2-15,2-2 1 0,1 2 2 0,-3 0-3 0,6 0 6 16,-3 0 0-16,-1 1 1 0,4-1-3 0,-4 3 0 15,1 0 1-15,1-2 0 0,4 1 0 16,-5 4-2-16,4 0-1 0,-1-3-2 0,2 0 1 0,3 1 1 16,-2 4-4-16,2-2 0 0,-1 2-1 15,4-3 1-15,2 2-1 0,-1 3 0 0,1 0-2 16,-2 3 4-16,-1-5-1 0,6 4-3 0,-4 0 1 0,1 2 1 16,-2 2-2-16,-3-2 1 0,2 0 3 15,1 0-3-15,-3 5 5 0,-8-5-4 0,10 3 2 0,-2 0-3 16,0-1 0-16,5 9 4 0,1-2 0 15,-5 2-3-15,6 0 6 0,2 5-3 0,-2-4 3 0,-3 4 2 16,4 6-2-16,0-3-2 0,-3 1-1 0,6 7-1 16,-5-2-1-16,4 2-3 0,-3 8-1 0,1-2-2 15,-3 0 0-15,-2 0 2 0,-1 3-1 0,-1-1-4 0,1 2 4 16,-7 4 0-16,4-1-1 0,-2 2-2 16,-4-1 0-16,4 0-8 0,-5-2-3 0,-1 0-2 0,-1-4-11 0,-1-4-44 15,0-2-31-15,0-7-22 0,-1 0-59 0,-2-5 3 16,-7-3-56-16</inkml:trace>
  <inkml:trace contextRef="#ctx0" brushRef="#br0" timeOffset="150971.04">9445 12924 362 0,'-1'0'103'0,"1"0"-33"0,0 0-5 0,-3 0 15 0,4 1-80 15,-1-1 2-15,0 2-6 0,0-1 3 0,0 3 4 0,0-3 3 16,-1 4 6-16,1-2 13 0,0 2 2 0,-2-2-2 15,-1 2 16-15,3-1-6 0,0 1 2 0,-3 0-3 16,3 0-5-16,0-1 1 0,0 1-13 0,-2 0 2 16,2-1-6-16,0 1-3 0,-1 0 0 0,2 0 2 15,-1-1-5-15,0 3-4 0,0-1 0 0,0 0 2 16,0 0-4-16,2 2 1 0,2 0 0 16,-4 0-2-16,4 0 1 0,-3 0 1 0,2 1 0 0,4-1-1 15,-4 0 1-15,5 1-1 0,-4 1-1 0,6-2-1 16,-7-2-2-16,8 3 1 0,-6-1 0 0,4 2 0 15,4-2 0-15,-2-1 2 0,3 1 0 0,-5 0 0 16,4 2 2-16,-2-1-3 0,3 0-2 0,-5-1 4 16,4 0-3-16,3-2 2 0,-2 1-1 0,2 2 0 15,4-3 2-15,-3-2 4 0,9 0 0 0,-4-2 0 16,-5 1 1-16,8-1-2 0,-3 1 3 0,3-3-2 16,-4 0-2-16,5 1-3 0,-4-1 3 0,4 4-1 0,-3-3-2 15,1-1 0-15,-4 0 0 0,2-1 0 0,2-3-1 0,0 4 1 16,-4-1-1-16,2-1 1 0,3 2-1 0,0 0 1 15,-6 0 0-15,2 0 0 0,4 2 0 0,-5-2 0 16,7 0 0-16,-7 0 0 0,4-3 0 0,0 3 0 16,1 0 0-16,2 1-2 0,-2 4 0 0,1 0 3 15,-2-2-1-15,0-2-2 0,-1 4 2 0,-2-2 0 16,1 2-1-16,3 1 1 0,-3-4-1 0,0-1 0 16,0 1 0-16,2 3-1 0,-2-4 1 0,0 1 1 15,0-2 2-15,1 0-2 0,1 0 0 0,-1 0 0 16,1 5 0-16,-4-5 2 0,6 0-2 0,-3 0 0 15,2 0 0-15,2 3 0 0,-3-3 0 0,2 0 0 16,-2 0 0-16,6 1 0 0,-3 2-1 0,-1 1 1 16,1-4 0-16,-3 3 0 0,1-3 1 0,-2 0 1 15,1 1-2-15,-5-1 2 0,3-3-1 0,0-2 2 0,-6 10-1 16,3-5-2-16,-1 5 0 0,1-5 2 0,-1 1-2 16,-3 3 3-16,0-1-1 0,7 1-2 0,-7-7 3 15,-1 3-3-15,2 2 0 0,-3 1 1 0,6-3 2 16,-8 0-3-16,4 0 1 0,-5 2 3 0,-1-1-4 0,1-1 3 15,2 0 0-15,-1-3-2 0,-8 3 0 0,10 2 0 16,-4-4-1-16,2 2-1 0,4 2-4 0,-3-1-4 16,-5-1-3-16,5 0-17 0,7 2-14 0,-8-4 0 15,3 2-26-15,2-1-62 0,0-6 101 16,6 3-48-16,6-1 78 0</inkml:trace>
  <inkml:trace contextRef="#ctx0" brushRef="#br0" timeOffset="152338.04">18946 13042 579 0,'-9'-2'-11'0,"2"-1"-20"16,1 1-1-16,1-1 2 0,-1-1-3 15,-2 0-8-15,8 1 8 0,-4 0 39 0,4 3 13 0,0 0 2 16,0-3 45-16,-2 3-3 0,2 0 2 0,2 0 4 16,-6 0-4-16,4 0-11 0,0 0-8 0,0 0-1 15,0 0-13-15,0 0-4 0,0-2 2 0,0 2 0 16,2 0-3-16,-2 0 2 0,2 0-4 0,-2 0 2 15,0 0 0-15,0 0-7 0,0 2 0 0,3 0 1 16,1 1-8-16,1-2-4 0,-5-1-1 0,5 3-1 16,-2 1-3-16,3-3-1 0,-1 2 3 0,0 0-6 0,4 2 1 15,-6-2 3-15,7 0-1 0,-1-1 5 0,1 1-3 0,-1 0 3 16,0-1-3-16,1 1 4 0,-2-1-1 0,1-1 1 16,-2 1 0-16,-1-1 0 0,-5 1-1 0,9-1 0 15,1 1-4-15,-5 0 4 0,4-2-3 0,1 0 0 16,4 1-2-16,-1-1 1 0,7 0-2 0,-4 0-1 15,-1-1 0-15,3 1-1 0,0-2-1 0,1 0 1 16,-1 2 0-16,3-1-2 0,-1-2 1 0,-4 0-1 16,5 1 4-16,-5-1-2 0,5 0 0 0,-5 0-3 15,5-1 3-15,-4 1 0 0,2 0-1 0,1 2-2 16,-1-3-1-16,5 1 2 0,0 0-1 0,-6 0 1 16,10 0-3-16,-7-2 1 0,1 2 2 0,2 0 1 15,4-2 1-15,-7 2-2 0,0-2 2 0,3 1 0 16,-6-1 1-16,6 0-1 0,-1 2 0 0,-1 0 3 15,1-2-3-15,-5 2 0 0,4 0 0 0,1 1 0 16,-5 2 0-16,4-1 2 0,-1-1-1 0,0 2-1 16,-3-2 1-16,3 2 0 0,2 0 0 0,-4-1-2 0,4-1 1 15,-1 1-2-15,3-2-1 0,-4 3 2 0,6 0-5 16,-3-4 4-16,0 3-1 0,2-2 3 0,1 0 0 0,-2-1 0 16,2 1 0-16,5-1 2 0,-8 0 3 0,3 1-2 15,2-1 0-15,0 2-1 0,-5-1 0 0,4 0 3 16,-3 0-4-16,1-1-1 0,-3 3-2 0,-1-2 3 15,1 0-1-15,-4-1 0 0,2 1-1 0,4 0 0 16,-4-2 1-16,0 2 0 0,1 2 0 16,1-1-1-16,3 1 0 0,-2-1-1 0,-2 2 1 0,4 0 1 15,-7-2 0-15,9 2 0 0,-6 0-2 16,4-1 1-16,-10 1 1 0,4-2 0 0,4 2 1 0,-5 0-4 16,7 2 3-16,-5-2 0 0,2 3 2 0,-2-1-2 15,-2 1 1-15,4 0-2 0,0 2-1 0,-6-1 2 16,4 1-4-16,2 1 0 0,-2 1-2 0,-2 0 3 15,4 1-1-15,0 2-2 0,-4-1 1 0,2 1-2 16,2-1 0-16,-4-1-8 0,5 3-2 0,-7-3-6 16,4 1-7-16,-7-2-25 0,6 0-17 0,-9 1-4 0,-4-3-34 15,3 1-56-15,-4-1 119 0,2 0-64 0,-9-4 111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01CDAD-7B6B-4ED7-899E-5720512B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6B75B-B51C-45B7-9BE1-1C9F8D9A3BAA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60" rIns="91319" bIns="45660"/>
          <a:lstStyle/>
          <a:p>
            <a:pPr marL="228600" indent="-228600" defTabSz="890588" eaLnBrk="1" hangingPunct="1"/>
            <a:r>
              <a:rPr lang="en-US" altLang="en-US"/>
              <a:t>States = cities</a:t>
            </a:r>
          </a:p>
          <a:p>
            <a:pPr marL="228600" indent="-228600" defTabSz="890588" eaLnBrk="1" hangingPunct="1"/>
            <a:r>
              <a:rPr lang="en-US" altLang="en-US"/>
              <a:t>Start state = starting city</a:t>
            </a:r>
          </a:p>
          <a:p>
            <a:pPr marL="228600" indent="-228600" defTabSz="890588" eaLnBrk="1" hangingPunct="1"/>
            <a:r>
              <a:rPr lang="en-US" altLang="en-US"/>
              <a:t>Goal state test = is state the destination city?</a:t>
            </a:r>
          </a:p>
          <a:p>
            <a:pPr marL="228600" indent="-228600" defTabSz="890588" eaLnBrk="1" hangingPunct="1"/>
            <a:r>
              <a:rPr lang="en-US" altLang="en-US"/>
              <a:t>Operators = move to an adjacent city; cost = distance</a:t>
            </a:r>
          </a:p>
          <a:p>
            <a:pPr marL="228600" indent="-228600" defTabSz="890588" eaLnBrk="1" hangingPunct="1"/>
            <a:endParaRPr lang="en-US" altLang="en-US"/>
          </a:p>
          <a:p>
            <a:pPr marL="228600" indent="-228600" defTabSz="890588" eaLnBrk="1" hangingPunct="1"/>
            <a:r>
              <a:rPr lang="en-US" altLang="en-US"/>
              <a:t>Output: a shortest path from start state to goal state</a:t>
            </a:r>
          </a:p>
          <a:p>
            <a:pPr marL="228600" indent="-228600" defTabSz="890588" eaLnBrk="1" hangingPunct="1"/>
            <a:endParaRPr lang="en-US" altLang="en-US"/>
          </a:p>
          <a:p>
            <a:pPr marL="228600" indent="-228600" defTabSz="890588" eaLnBrk="1" hangingPunct="1"/>
            <a:r>
              <a:rPr lang="en-US" altLang="en-US"/>
              <a:t>SUPPOSE WE REVERSE START AND GOAL STATES?</a:t>
            </a:r>
          </a:p>
          <a:p>
            <a:pPr marL="228600" indent="-228600" defTabSz="890588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1CDAD-7B6B-4ED7-899E-5720512B50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1CDAD-7B6B-4ED7-899E-5720512B50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3D0C5-F9D1-403C-8C7D-6DB6B4B0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75849-7618-4780-A198-8F0519170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D42F-DB65-4F46-8854-A553A01D4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04E2-4DA4-47AF-9B20-C76A65E8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437B-55B5-485F-83B8-321D396D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8BEA-BB92-48CD-84E4-C41EEDAFA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ABA7-AE1B-4AEC-9567-7808DDC99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3178-F6FA-43B7-9D32-303E7459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FD6A-9A96-4AEE-8BE2-001419BF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4C3F-35EE-4651-AD12-72F71A33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51C1-C04E-4057-8806-0CF80F5E2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A63FDE-1423-4AD6-B899-FEEEA255F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customXml" Target="../ink/ink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customXml" Target="../ink/ink1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customXml" Target="../ink/ink15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A3A57-9D31-427D-A39C-9BF8E3B3193B}" type="slidenum">
              <a:rPr lang="en-US" altLang="en-US" sz="1400" smtClean="0"/>
              <a:pPr eaLnBrk="1" hangingPunct="1"/>
              <a:t>1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Solving Problems by Searching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42672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43434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3200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3886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45720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Oval 13"/>
          <p:cNvSpPr>
            <a:spLocks noChangeArrowheads="1"/>
          </p:cNvSpPr>
          <p:nvPr/>
        </p:nvSpPr>
        <p:spPr bwMode="auto">
          <a:xfrm>
            <a:off x="5257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5943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2590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2057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2590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3124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36576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Oval 20"/>
          <p:cNvSpPr>
            <a:spLocks noChangeArrowheads="1"/>
          </p:cNvSpPr>
          <p:nvPr/>
        </p:nvSpPr>
        <p:spPr bwMode="auto">
          <a:xfrm>
            <a:off x="41910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Oval 21"/>
          <p:cNvSpPr>
            <a:spLocks noChangeArrowheads="1"/>
          </p:cNvSpPr>
          <p:nvPr/>
        </p:nvSpPr>
        <p:spPr bwMode="auto">
          <a:xfrm>
            <a:off x="4724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Oval 22"/>
          <p:cNvSpPr>
            <a:spLocks noChangeArrowheads="1"/>
          </p:cNvSpPr>
          <p:nvPr/>
        </p:nvSpPr>
        <p:spPr bwMode="auto">
          <a:xfrm>
            <a:off x="5257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5791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Oval 24"/>
          <p:cNvSpPr>
            <a:spLocks noChangeArrowheads="1"/>
          </p:cNvSpPr>
          <p:nvPr/>
        </p:nvSpPr>
        <p:spPr bwMode="auto">
          <a:xfrm>
            <a:off x="63246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 flipH="1">
            <a:off x="38862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H="1">
            <a:off x="2819400" y="3810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/>
        </p:nvSpPr>
        <p:spPr bwMode="auto">
          <a:xfrm flipH="1">
            <a:off x="3429000" y="3886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>
            <a:off x="4419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4419600" y="3276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1"/>
          <p:cNvSpPr>
            <a:spLocks noChangeShapeType="1"/>
          </p:cNvSpPr>
          <p:nvPr/>
        </p:nvSpPr>
        <p:spPr bwMode="auto">
          <a:xfrm flipH="1">
            <a:off x="40386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2"/>
          <p:cNvSpPr>
            <a:spLocks noChangeShapeType="1"/>
          </p:cNvSpPr>
          <p:nvPr/>
        </p:nvSpPr>
        <p:spPr bwMode="auto">
          <a:xfrm>
            <a:off x="44958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3"/>
          <p:cNvSpPr>
            <a:spLocks noChangeShapeType="1"/>
          </p:cNvSpPr>
          <p:nvPr/>
        </p:nvSpPr>
        <p:spPr bwMode="auto">
          <a:xfrm>
            <a:off x="51816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4"/>
          <p:cNvSpPr>
            <a:spLocks noChangeShapeType="1"/>
          </p:cNvSpPr>
          <p:nvPr/>
        </p:nvSpPr>
        <p:spPr bwMode="auto">
          <a:xfrm>
            <a:off x="5181600" y="3886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5"/>
          <p:cNvSpPr>
            <a:spLocks noChangeShapeType="1"/>
          </p:cNvSpPr>
          <p:nvPr/>
        </p:nvSpPr>
        <p:spPr bwMode="auto">
          <a:xfrm flipH="1">
            <a:off x="2209800" y="4495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6"/>
          <p:cNvSpPr>
            <a:spLocks noChangeShapeType="1"/>
          </p:cNvSpPr>
          <p:nvPr/>
        </p:nvSpPr>
        <p:spPr bwMode="auto">
          <a:xfrm flipH="1">
            <a:off x="2819400" y="4495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7"/>
          <p:cNvSpPr>
            <a:spLocks noChangeShapeType="1"/>
          </p:cNvSpPr>
          <p:nvPr/>
        </p:nvSpPr>
        <p:spPr bwMode="auto">
          <a:xfrm flipH="1">
            <a:off x="3276600" y="4495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8"/>
          <p:cNvSpPr>
            <a:spLocks noChangeShapeType="1"/>
          </p:cNvSpPr>
          <p:nvPr/>
        </p:nvSpPr>
        <p:spPr bwMode="auto">
          <a:xfrm>
            <a:off x="3352800" y="4495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9"/>
          <p:cNvSpPr>
            <a:spLocks noChangeShapeType="1"/>
          </p:cNvSpPr>
          <p:nvPr/>
        </p:nvSpPr>
        <p:spPr bwMode="auto">
          <a:xfrm>
            <a:off x="41148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40"/>
          <p:cNvSpPr>
            <a:spLocks noChangeShapeType="1"/>
          </p:cNvSpPr>
          <p:nvPr/>
        </p:nvSpPr>
        <p:spPr bwMode="auto">
          <a:xfrm flipH="1">
            <a:off x="49530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41"/>
          <p:cNvSpPr>
            <a:spLocks noChangeShapeType="1"/>
          </p:cNvSpPr>
          <p:nvPr/>
        </p:nvSpPr>
        <p:spPr bwMode="auto">
          <a:xfrm>
            <a:off x="5410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42"/>
          <p:cNvSpPr>
            <a:spLocks noChangeShapeType="1"/>
          </p:cNvSpPr>
          <p:nvPr/>
        </p:nvSpPr>
        <p:spPr bwMode="auto">
          <a:xfrm flipH="1">
            <a:off x="59436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43"/>
          <p:cNvSpPr>
            <a:spLocks noChangeShapeType="1"/>
          </p:cNvSpPr>
          <p:nvPr/>
        </p:nvSpPr>
        <p:spPr bwMode="auto">
          <a:xfrm>
            <a:off x="6096000" y="4495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E875A-6278-4745-8E36-FCD355E9D235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How do we build a search tree for the modified 3 coins problem?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810000" y="18288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67000" y="1828800"/>
            <a:ext cx="881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initial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1270" name="Oval 9"/>
          <p:cNvSpPr>
            <a:spLocks noChangeArrowheads="1"/>
          </p:cNvSpPr>
          <p:nvPr/>
        </p:nvSpPr>
        <p:spPr bwMode="auto">
          <a:xfrm>
            <a:off x="2057400" y="29718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3886200" y="2895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5638800" y="28956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2"/>
          <p:cNvSpPr>
            <a:spLocks noChangeArrowheads="1"/>
          </p:cNvSpPr>
          <p:nvPr/>
        </p:nvSpPr>
        <p:spPr bwMode="auto">
          <a:xfrm>
            <a:off x="1181100" y="397256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533400" y="49530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152400" y="5867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2743200" y="3962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6"/>
          <p:cNvSpPr>
            <a:spLocks noChangeArrowheads="1"/>
          </p:cNvSpPr>
          <p:nvPr/>
        </p:nvSpPr>
        <p:spPr bwMode="auto">
          <a:xfrm>
            <a:off x="4267200" y="396240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4495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3200400" y="25908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4495800" y="2590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3336925" y="2601913"/>
            <a:ext cx="2284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1          2              3</a:t>
            </a:r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H="1">
            <a:off x="1981200" y="3733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3"/>
          <p:cNvSpPr>
            <a:spLocks noChangeShapeType="1"/>
          </p:cNvSpPr>
          <p:nvPr/>
        </p:nvSpPr>
        <p:spPr bwMode="auto">
          <a:xfrm>
            <a:off x="2743200" y="3733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>
            <a:off x="2743200" y="3733800"/>
            <a:ext cx="2057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H="1">
            <a:off x="1295400" y="4724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6"/>
          <p:cNvSpPr>
            <a:spLocks noChangeShapeType="1"/>
          </p:cNvSpPr>
          <p:nvPr/>
        </p:nvSpPr>
        <p:spPr bwMode="auto">
          <a:xfrm flipH="1">
            <a:off x="838200" y="5715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EC31B-31B7-4E0B-95EC-B78EFBF3E800}"/>
              </a:ext>
            </a:extLst>
          </p:cNvPr>
          <p:cNvSpPr txBox="1"/>
          <p:nvPr/>
        </p:nvSpPr>
        <p:spPr>
          <a:xfrm flipH="1">
            <a:off x="3810000" y="1912749"/>
            <a:ext cx="149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(H,H,T,0)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DED88-2CE5-4A9F-9814-AEDF8288ECD5}"/>
              </a:ext>
            </a:extLst>
          </p:cNvPr>
          <p:cNvSpPr txBox="1"/>
          <p:nvPr/>
        </p:nvSpPr>
        <p:spPr>
          <a:xfrm>
            <a:off x="2113281" y="3120094"/>
            <a:ext cx="146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(T,H,T,1)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037D9-EB3C-4360-A56E-DEF28D92C8BE}"/>
              </a:ext>
            </a:extLst>
          </p:cNvPr>
          <p:cNvSpPr txBox="1"/>
          <p:nvPr/>
        </p:nvSpPr>
        <p:spPr>
          <a:xfrm flipH="1">
            <a:off x="3942715" y="30457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(H,T,T,1)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D42B8-D0E6-4A02-8FD2-3AE6926DACC6}"/>
              </a:ext>
            </a:extLst>
          </p:cNvPr>
          <p:cNvSpPr txBox="1"/>
          <p:nvPr/>
        </p:nvSpPr>
        <p:spPr>
          <a:xfrm>
            <a:off x="5638800" y="3045767"/>
            <a:ext cx="156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(H,H,H,1)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FCC99-F859-4080-96AD-6BE0FF6F131F}"/>
              </a:ext>
            </a:extLst>
          </p:cNvPr>
          <p:cNvSpPr txBox="1"/>
          <p:nvPr/>
        </p:nvSpPr>
        <p:spPr>
          <a:xfrm>
            <a:off x="1924685" y="35447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3E191-CEEB-4FDA-852D-6E91E844E848}"/>
              </a:ext>
            </a:extLst>
          </p:cNvPr>
          <p:cNvSpPr txBox="1"/>
          <p:nvPr/>
        </p:nvSpPr>
        <p:spPr>
          <a:xfrm flipH="1">
            <a:off x="1201418" y="4110335"/>
            <a:ext cx="154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(H,H,T,2)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1F39D7-F025-452D-A4EC-E4AF765F71DA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8-Puzzle Problem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1  2  3</a:t>
            </a:r>
          </a:p>
          <a:p>
            <a:pPr eaLnBrk="1" hangingPunct="1"/>
            <a:r>
              <a:rPr lang="en-US" altLang="en-US"/>
              <a:t>8  </a:t>
            </a:r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4</a:t>
            </a:r>
          </a:p>
          <a:p>
            <a:pPr eaLnBrk="1" hangingPunct="1"/>
            <a:r>
              <a:rPr lang="en-US" altLang="en-US"/>
              <a:t>7  6  5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02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1  2</a:t>
            </a:r>
          </a:p>
          <a:p>
            <a:pPr eaLnBrk="1" hangingPunct="1"/>
            <a:r>
              <a:rPr lang="en-US" altLang="en-US"/>
              <a:t>3  4  5</a:t>
            </a:r>
          </a:p>
          <a:p>
            <a:pPr eaLnBrk="1" hangingPunct="1"/>
            <a:r>
              <a:rPr lang="en-US" altLang="en-US"/>
              <a:t>6  7  8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25908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5908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29718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32766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4102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54102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57912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60960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447800" y="1676400"/>
            <a:ext cx="881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one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initial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495800" y="1828800"/>
            <a:ext cx="84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6994525" y="17922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B=blank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974725" y="3087688"/>
            <a:ext cx="73789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dirty="0"/>
              <a:t>What data structure easily represents a state?</a:t>
            </a:r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How many possible states are there?</a:t>
            </a:r>
          </a:p>
          <a:p>
            <a:pPr eaLnBrk="1" hangingPunct="1">
              <a:buFontTx/>
              <a:buAutoNum type="arabicPeriod"/>
            </a:pP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How would you specify the state-change function?</a:t>
            </a:r>
          </a:p>
          <a:p>
            <a:pPr eaLnBrk="1" hangingPunct="1">
              <a:buFontTx/>
              <a:buAutoNum type="arabicPeriod"/>
            </a:pPr>
            <a:endParaRPr lang="en-US" altLang="en-US" dirty="0"/>
          </a:p>
          <a:p>
            <a:pPr eaLnBrk="1" hangingPunct="1">
              <a:buFontTx/>
              <a:buAutoNum type="arabicPeriod"/>
            </a:pP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What is the path cost function?  </a:t>
            </a:r>
          </a:p>
          <a:p>
            <a:pPr marL="0" indent="0" eaLnBrk="1" hangingPunct="1"/>
            <a:r>
              <a:rPr lang="en-US" altLang="en-US" dirty="0"/>
              <a:t>     </a:t>
            </a:r>
            <a:r>
              <a:rPr lang="en-US" altLang="en-US" dirty="0">
                <a:solidFill>
                  <a:srgbClr val="FF0000"/>
                </a:solidFill>
              </a:rPr>
              <a:t>uniform cost (=1)</a:t>
            </a:r>
          </a:p>
          <a:p>
            <a:pPr marL="0" indent="0" eaLnBrk="1" hangingPunct="1"/>
            <a:r>
              <a:rPr lang="en-US" altLang="en-US" dirty="0"/>
              <a:t>5.  What is the complexity of the search?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75F2A-B909-4F0F-83B4-46794915E810}"/>
              </a:ext>
            </a:extLst>
          </p:cNvPr>
          <p:cNvSpPr txBox="1"/>
          <p:nvPr/>
        </p:nvSpPr>
        <p:spPr>
          <a:xfrm>
            <a:off x="1371600" y="3801418"/>
            <a:ext cx="502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 x 8 x 7 x 6 x 5 x 4 x 3 x 2 x 1 = 9!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76C92-03F2-4170-B7EF-A039C9B1ACE0}"/>
              </a:ext>
            </a:extLst>
          </p:cNvPr>
          <p:cNvSpPr txBox="1"/>
          <p:nvPr/>
        </p:nvSpPr>
        <p:spPr>
          <a:xfrm flipH="1">
            <a:off x="6575425" y="601439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Exponential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16DD86-7FB5-4BAA-A840-7F1E5B145E09}"/>
                  </a:ext>
                </a:extLst>
              </p14:cNvPr>
              <p14:cNvContentPartPr/>
              <p14:nvPr/>
            </p14:nvContentPartPr>
            <p14:xfrm>
              <a:off x="2548080" y="3089520"/>
              <a:ext cx="6264000" cy="204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16DD86-7FB5-4BAA-A840-7F1E5B145E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720" y="3080160"/>
                <a:ext cx="6282720" cy="206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Search Tree Example: 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3F3F30-5D5E-4545-903C-CF068B60BCFE}"/>
                  </a:ext>
                </a:extLst>
              </p14:cNvPr>
              <p14:cNvContentPartPr/>
              <p14:nvPr/>
            </p14:nvContentPartPr>
            <p14:xfrm>
              <a:off x="943200" y="1896480"/>
              <a:ext cx="7706880" cy="347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3F3F30-5D5E-4545-903C-CF068B60BC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3840" y="1887120"/>
                <a:ext cx="7725600" cy="349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B1FF0-BACF-4F42-AA20-95095E59C521}" type="slidenum">
              <a:rPr lang="en-US" altLang="en-US" sz="1400" smtClean="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33CC"/>
                </a:solidFill>
              </a:rPr>
              <a:t>Another Example: N Queens</a:t>
            </a:r>
            <a:br>
              <a:rPr lang="en-US" altLang="en-US" sz="4000" dirty="0">
                <a:solidFill>
                  <a:srgbClr val="0033CC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Place exactly one Q in each column so that no two Q’s are in the same row or diagonal</a:t>
            </a:r>
            <a:endParaRPr lang="en-US" altLang="en-US" sz="4000" dirty="0">
              <a:solidFill>
                <a:srgbClr val="0033CC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795" y="1371600"/>
            <a:ext cx="71628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Input:</a:t>
            </a:r>
          </a:p>
          <a:p>
            <a:pPr lvl="1" eaLnBrk="1" hangingPunct="1"/>
            <a:r>
              <a:rPr lang="en-US" altLang="en-US" dirty="0"/>
              <a:t>Set of states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Operators [and costs]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Start state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Goal state (test)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Output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6705600" y="1752600"/>
            <a:ext cx="1828800" cy="1833563"/>
            <a:chOff x="3456" y="1248"/>
            <a:chExt cx="1152" cy="1155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4032" y="1251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3744" y="2115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3456" y="1539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Rectangle 17"/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Rectangle 21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5" name="Rectangle 22"/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6" name="Rectangle 23"/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7" name="Text Box 24"/>
            <p:cNvSpPr txBox="1">
              <a:spLocks noChangeArrowheads="1"/>
            </p:cNvSpPr>
            <p:nvPr/>
          </p:nvSpPr>
          <p:spPr bwMode="auto">
            <a:xfrm>
              <a:off x="4320" y="1827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AE1A95"/>
                  </a:solidFill>
                  <a:latin typeface="Comic Sans MS" pitchFamily="66" charset="0"/>
                </a:rPr>
                <a:t>Q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CEC36ECD-E16F-4FA4-A60A-537DE9CAE853}"/>
              </a:ext>
            </a:extLst>
          </p:cNvPr>
          <p:cNvGrpSpPr>
            <a:grpSpLocks/>
          </p:cNvGrpSpPr>
          <p:nvPr/>
        </p:nvGrpSpPr>
        <p:grpSpPr bwMode="auto">
          <a:xfrm>
            <a:off x="4156195" y="3581401"/>
            <a:ext cx="1828800" cy="1838326"/>
            <a:chOff x="3456" y="1248"/>
            <a:chExt cx="1152" cy="1158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DD35F95B-F633-44DD-BB0C-B0891EE6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5679A1D6-B4D6-4221-BFE8-0102E5E4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45AE0599-18B1-4B4C-AA07-17156392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ACB6219D-A12D-42F2-92D7-A3F03724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ADFD73FF-A720-4B8A-BB18-81B4CC60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064A4BEB-051A-4DE1-8556-DC6877772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3581EDA4-004B-4C8F-B762-8A2788DA6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C313405C-4866-4220-A69E-C8D81CE96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395C7C7F-4A9A-45B9-94C4-77A99043C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51"/>
              <a:ext cx="1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AE1A95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60F57846-198B-49D1-A457-938EAD4A7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115"/>
              <a:ext cx="1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AE1A95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02601BD0-524A-45B7-A6E9-62C777F79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539"/>
              <a:ext cx="1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AE1A95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1680C60D-E9CD-4497-A125-00790E83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C85BDB22-1D4A-41D9-A2A8-7449BA5DF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9F2B35D9-E119-4148-BF53-7AC363B2D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B70F321E-0511-441F-8182-E1327287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Rectangle 20">
              <a:extLst>
                <a:ext uri="{FF2B5EF4-FFF2-40B4-BE49-F238E27FC236}">
                  <a16:creationId xmlns:a16="http://schemas.microsoft.com/office/drawing/2014/main" id="{44BC5388-0D48-4584-A7CE-9DB79BF3C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9692C48C-23E7-476B-936F-3FF2813D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A74977C6-C3AA-4492-A976-AD9415863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1657604D-1733-44F3-B7B1-EAB7E27E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Text Box 24">
              <a:extLst>
                <a:ext uri="{FF2B5EF4-FFF2-40B4-BE49-F238E27FC236}">
                  <a16:creationId xmlns:a16="http://schemas.microsoft.com/office/drawing/2014/main" id="{7FCE1CC0-127A-455B-90D8-EA318EF4F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7"/>
              <a:ext cx="1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AE1A95"/>
                  </a:solidFill>
                  <a:latin typeface="Comic Sans MS" pitchFamily="66" charset="0"/>
                </a:rPr>
                <a:t> 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59A4F8-0A82-4FE8-A50C-10F58EFFD357}"/>
              </a:ext>
            </a:extLst>
          </p:cNvPr>
          <p:cNvCxnSpPr/>
          <p:nvPr/>
        </p:nvCxnSpPr>
        <p:spPr>
          <a:xfrm flipV="1">
            <a:off x="3276600" y="4267201"/>
            <a:ext cx="685800" cy="7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095D7-5235-4422-AA0A-233EF5736096}" type="slidenum">
              <a:rPr lang="en-US" altLang="en-US" sz="1400" smtClean="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91375" cy="9017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33CC"/>
                </a:solidFill>
              </a:rPr>
              <a:t>Example: Route Planning</a:t>
            </a:r>
            <a:br>
              <a:rPr lang="en-US" altLang="en-US" sz="36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Find the shortest route from</a:t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the starting city to the goal</a:t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city given roads and distances.</a:t>
            </a:r>
            <a:endParaRPr lang="en-US" altLang="en-US" sz="2400" dirty="0">
              <a:solidFill>
                <a:srgbClr val="0033CC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4495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Input:</a:t>
            </a:r>
          </a:p>
          <a:p>
            <a:pPr lvl="1" eaLnBrk="1" hangingPunct="1"/>
            <a:r>
              <a:rPr lang="en-US" altLang="en-US" sz="2400" dirty="0"/>
              <a:t>Set of states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Operators [and costs]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Start state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Goal state (test)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Output:</a:t>
            </a:r>
          </a:p>
        </p:txBody>
      </p:sp>
      <p:pic>
        <p:nvPicPr>
          <p:cNvPr id="14341" name="Picture 4" descr="wash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657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6324600" y="137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5486400" y="188976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70104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81534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562600" y="2042160"/>
            <a:ext cx="228600" cy="243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4008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>
            <a:off x="58674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6096000" y="2438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6477000" y="213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6477000" y="1524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V="1">
            <a:off x="6477000" y="1905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H="1">
            <a:off x="7086600" y="1981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 flipV="1">
            <a:off x="62484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7315200" y="1905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H="1">
            <a:off x="7162800" y="2133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>
            <a:off x="6172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09FBA-A01A-4965-B397-7C76168834EA}"/>
              </a:ext>
            </a:extLst>
          </p:cNvPr>
          <p:cNvSpPr txBox="1"/>
          <p:nvPr/>
        </p:nvSpPr>
        <p:spPr>
          <a:xfrm flipH="1">
            <a:off x="1066800" y="3657600"/>
            <a:ext cx="414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a move with its distance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FE206-E1E6-4C61-AE75-9A9986E63DCA}"/>
              </a:ext>
            </a:extLst>
          </p:cNvPr>
          <p:cNvSpPr txBox="1"/>
          <p:nvPr/>
        </p:nvSpPr>
        <p:spPr>
          <a:xfrm>
            <a:off x="1422851" y="272349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city plus path so far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99D420-BD80-4F6C-9944-63B7CF4B2AAA}"/>
                  </a:ext>
                </a:extLst>
              </p14:cNvPr>
              <p14:cNvContentPartPr/>
              <p14:nvPr/>
            </p14:nvContentPartPr>
            <p14:xfrm>
              <a:off x="3180600" y="1724400"/>
              <a:ext cx="5367960" cy="432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99D420-BD80-4F6C-9944-63B7CF4B2A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1240" y="1715040"/>
                <a:ext cx="5386680" cy="434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 in AI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Search in Data Structures</a:t>
            </a:r>
          </a:p>
          <a:p>
            <a:pPr lvl="1" eaLnBrk="1" hangingPunct="1"/>
            <a:r>
              <a:rPr lang="en-US" altLang="en-US" dirty="0"/>
              <a:t>You’re given an existent tree.</a:t>
            </a:r>
          </a:p>
          <a:p>
            <a:pPr lvl="1" eaLnBrk="1" hangingPunct="1"/>
            <a:r>
              <a:rPr lang="en-US" altLang="en-US" dirty="0"/>
              <a:t> You search it in different orders.</a:t>
            </a:r>
          </a:p>
          <a:p>
            <a:pPr lvl="1" eaLnBrk="1" hangingPunct="1"/>
            <a:r>
              <a:rPr lang="en-US" altLang="en-US" dirty="0"/>
              <a:t> It resides in memory.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Search in Artificial Intelligence</a:t>
            </a:r>
          </a:p>
          <a:p>
            <a:pPr lvl="1" eaLnBrk="1" hangingPunct="1"/>
            <a:r>
              <a:rPr lang="en-US" altLang="en-US" dirty="0"/>
              <a:t>The tree does not exist.</a:t>
            </a:r>
          </a:p>
          <a:p>
            <a:pPr lvl="1" eaLnBrk="1" hangingPunct="1"/>
            <a:r>
              <a:rPr lang="en-US" altLang="en-US" dirty="0"/>
              <a:t>You have to generate it as you go.</a:t>
            </a:r>
          </a:p>
          <a:p>
            <a:pPr lvl="1" eaLnBrk="1" hangingPunct="1"/>
            <a:r>
              <a:rPr lang="en-US" altLang="en-US" dirty="0"/>
              <a:t>For realistic problems, it does not fit in memory.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88917-18BF-4383-AB2F-D0D9B47B8CFF}" type="slidenum">
              <a:rPr lang="en-US" altLang="en-US" sz="1400" smtClean="0"/>
              <a:pPr eaLnBrk="1" hangingPunct="1"/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9E4C1-8D2C-4D66-B823-3B2037A0C642}" type="slidenum">
              <a:rPr lang="en-US" altLang="en-US" sz="1400" smtClean="0"/>
              <a:pPr eaLnBrk="1" hangingPunct="1"/>
              <a:t>16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Search Strategies (Ch 3)</a:t>
            </a:r>
            <a:r>
              <a:rPr lang="en-US" altLang="en-US"/>
              <a:t> 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543800" cy="4800600"/>
          </a:xfrm>
          <a:noFill/>
        </p:spPr>
        <p:txBody>
          <a:bodyPr lIns="92075" tIns="46038" rIns="92075" bIns="46038"/>
          <a:lstStyle/>
          <a:p>
            <a:pPr marL="469900" indent="-469900" eaLnBrk="1" hangingPunct="1"/>
            <a:r>
              <a:rPr lang="en-US" altLang="en-US" sz="4000" dirty="0"/>
              <a:t>Uninformed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/>
              <a:t>	</a:t>
            </a:r>
            <a:r>
              <a:rPr lang="en-US" altLang="en-US" dirty="0">
                <a:solidFill>
                  <a:srgbClr val="C00000"/>
                </a:solidFill>
              </a:rPr>
              <a:t>The search is blind, only the order of search is important.</a:t>
            </a:r>
          </a:p>
          <a:p>
            <a:pPr marL="469900" indent="-469900" eaLnBrk="1" hangingPunct="1"/>
            <a:r>
              <a:rPr lang="en-US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/>
              <a:t>	</a:t>
            </a:r>
            <a:r>
              <a:rPr lang="en-US" altLang="en-US" dirty="0">
                <a:solidFill>
                  <a:schemeClr val="bg2"/>
                </a:solidFill>
              </a:rPr>
              <a:t>The search uses a heuristic function to estimate the goodness of each state.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52600" y="14478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69900" indent="-469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33CC"/>
                </a:solidFill>
              </a:rPr>
              <a:t>Depth-First Search by Recursion*</a:t>
            </a:r>
            <a:br>
              <a:rPr lang="en-US" sz="3600" dirty="0">
                <a:solidFill>
                  <a:srgbClr val="0033CC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You will use this for Missionary-Cannibal Problem.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is a recursive procedure that is called with the start node and has </a:t>
            </a:r>
            <a:r>
              <a:rPr lang="en-US" dirty="0" err="1"/>
              <a:t>arg</a:t>
            </a:r>
            <a:r>
              <a:rPr lang="en-US" dirty="0"/>
              <a:t> s.</a:t>
            </a:r>
          </a:p>
          <a:p>
            <a:r>
              <a:rPr lang="en-US" dirty="0"/>
              <a:t>It checks first if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is the goal.</a:t>
            </a:r>
          </a:p>
          <a:p>
            <a:r>
              <a:rPr lang="en-US" dirty="0"/>
              <a:t>It also checks if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is illegal or too deep.</a:t>
            </a:r>
          </a:p>
          <a:p>
            <a:r>
              <a:rPr lang="en-US" dirty="0"/>
              <a:t>If neither, it generates the list </a:t>
            </a:r>
            <a:r>
              <a:rPr lang="en-US" dirty="0">
                <a:solidFill>
                  <a:srgbClr val="0033CC"/>
                </a:solidFill>
              </a:rPr>
              <a:t>L</a:t>
            </a:r>
            <a:r>
              <a:rPr lang="en-US" dirty="0"/>
              <a:t> of successors of its argument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.</a:t>
            </a:r>
          </a:p>
          <a:p>
            <a:r>
              <a:rPr lang="en-US" dirty="0"/>
              <a:t>It iterates through list </a:t>
            </a:r>
            <a:r>
              <a:rPr lang="en-US" dirty="0">
                <a:solidFill>
                  <a:srgbClr val="0033CC"/>
                </a:solidFill>
              </a:rPr>
              <a:t>L</a:t>
            </a:r>
            <a:r>
              <a:rPr lang="en-US" dirty="0"/>
              <a:t>, calling itself recursively for each state in </a:t>
            </a:r>
            <a:r>
              <a:rPr lang="en-US" dirty="0">
                <a:solidFill>
                  <a:srgbClr val="0033CC"/>
                </a:solidFill>
              </a:rPr>
              <a:t>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33CC"/>
                </a:solidFill>
              </a:rPr>
              <a:t>Depth-First Search by Recursion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67200" y="12192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4556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384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429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4239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81200" y="2489054"/>
            <a:ext cx="5943600" cy="1320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1676400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 (root)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268" y="2556301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successor </a:t>
            </a:r>
          </a:p>
          <a:p>
            <a:r>
              <a:rPr lang="en-US" dirty="0"/>
              <a:t>list of root</a:t>
            </a:r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H="1">
            <a:off x="2851620" y="2129771"/>
            <a:ext cx="1582968" cy="5527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44963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1313" y="4264891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14058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4114800"/>
            <a:ext cx="2743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12" y="4241800"/>
            <a:ext cx="2151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successor</a:t>
            </a:r>
          </a:p>
          <a:p>
            <a:r>
              <a:rPr lang="en-US" dirty="0"/>
              <a:t>list of</a:t>
            </a:r>
          </a:p>
          <a:p>
            <a:r>
              <a:rPr lang="en-US" dirty="0"/>
              <a:t>first successor</a:t>
            </a:r>
          </a:p>
          <a:p>
            <a:r>
              <a:rPr lang="en-US" dirty="0"/>
              <a:t>of root</a:t>
            </a:r>
          </a:p>
        </p:txBody>
      </p:sp>
      <p:cxnSp>
        <p:nvCxnSpPr>
          <p:cNvPr id="18" name="Straight Arrow Connector 17"/>
          <p:cNvCxnSpPr>
            <a:stCxn id="4098" idx="2"/>
          </p:cNvCxnSpPr>
          <p:nvPr/>
        </p:nvCxnSpPr>
        <p:spPr>
          <a:xfrm flipH="1">
            <a:off x="2174008" y="3583781"/>
            <a:ext cx="809699" cy="68341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4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D3E836-B3AD-4079-8301-8F8CAA8C9EA8}" type="slidenum">
              <a:rPr lang="en-US" altLang="en-US" sz="1400" smtClean="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33CC"/>
                </a:solidFill>
              </a:rPr>
              <a:t>The Missionaries and Cannibals Problem</a:t>
            </a:r>
            <a:br>
              <a:rPr lang="en-US" altLang="en-US" sz="3200" dirty="0">
                <a:solidFill>
                  <a:srgbClr val="0033CC"/>
                </a:solidFill>
              </a:rPr>
            </a:br>
            <a:r>
              <a:rPr lang="en-US" altLang="en-US" sz="3200" dirty="0">
                <a:solidFill>
                  <a:srgbClr val="0033CC"/>
                </a:solidFill>
              </a:rPr>
              <a:t>(from text problem 3.9)</a:t>
            </a:r>
            <a:br>
              <a:rPr lang="en-US" altLang="en-US" sz="3200" dirty="0">
                <a:solidFill>
                  <a:srgbClr val="0033CC"/>
                </a:solidFill>
              </a:rPr>
            </a:br>
            <a:endParaRPr lang="en-US" altLang="en-US" sz="3200" dirty="0">
              <a:solidFill>
                <a:srgbClr val="0033CC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Three missionaries and three cannibals are on one side (left) of a river, along with a boat that can hold one or two people.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If there are ever more cannibals than missionaries on one side of the river, the cannibals will eat the missionaries. </a:t>
            </a:r>
            <a:r>
              <a:rPr lang="en-US" altLang="en-US" sz="2400" dirty="0">
                <a:solidFill>
                  <a:srgbClr val="6600CC"/>
                </a:solidFill>
              </a:rPr>
              <a:t>(We call this a “dead” state.)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Find a way to get everyone to the other side (right), without ever leaving a group of missionaries in one place (left or right) outnumbered by the cannibals in that place, </a:t>
            </a:r>
            <a:r>
              <a:rPr lang="en-US" altLang="en-US" sz="2400" dirty="0" err="1"/>
              <a:t>ie</a:t>
            </a:r>
            <a:r>
              <a:rPr lang="en-US" altLang="en-US" sz="2400" dirty="0"/>
              <a:t>. without anyone getting eaten.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4022DF-876C-4579-B5C3-D9389171AF49}" type="slidenum">
              <a:rPr lang="en-US" altLang="en-US" sz="1400" smtClean="0"/>
              <a:pPr eaLnBrk="1" hangingPunct="1"/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Terminology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 Space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Initial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Goal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Step Cost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Path Cost </a:t>
            </a:r>
            <a:endParaRPr lang="en-US" altLang="en-US" dirty="0">
              <a:latin typeface="Centaur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 Change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State-Space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CB7BE-623B-4779-AAC6-AEF24974C142}" type="slidenum">
              <a:rPr lang="en-US" altLang="en-US" sz="1400" smtClean="0"/>
              <a:pPr eaLnBrk="1" hangingPunct="1"/>
              <a:t>20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33CC"/>
                </a:solidFill>
              </a:rPr>
              <a:t>Missionaries and Cannibals Problem</a:t>
            </a:r>
          </a:p>
        </p:txBody>
      </p:sp>
      <p:pic>
        <p:nvPicPr>
          <p:cNvPr id="23556" name="Picture 6" descr="miscanjo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4265613" cy="55149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8271-DA7A-4D89-9ECC-2C11596B7F82}" type="slidenum">
              <a:rPr lang="en-US" altLang="en-US" sz="1400" smtClean="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33CC"/>
                </a:solidFill>
              </a:rPr>
              <a:t>Missionaries and Cannibals Problem</a:t>
            </a:r>
          </a:p>
        </p:txBody>
      </p:sp>
      <p:pic>
        <p:nvPicPr>
          <p:cNvPr id="24580" name="Picture 7" descr="miscan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4495800" cy="3001963"/>
          </a:xfrm>
          <a:noFill/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209800" y="1676400"/>
            <a:ext cx="4648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422525" y="4687888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Left Bank             Right Bank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038600" y="52578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River</a:t>
            </a:r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V="1">
            <a:off x="4495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243D1-4241-4010-8C20-9F705D7E2206}" type="slidenum">
              <a:rPr lang="en-US" altLang="en-US" sz="1400" smtClean="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Missionary and Cannibals Notes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Define your state as (M,C,S)</a:t>
            </a:r>
          </a:p>
          <a:p>
            <a:pPr lvl="1" eaLnBrk="1" hangingPunct="1"/>
            <a:r>
              <a:rPr lang="en-US" altLang="en-US" dirty="0">
                <a:solidFill>
                  <a:srgbClr val="CC0000"/>
                </a:solidFill>
              </a:rPr>
              <a:t>M: number of missionaries on left bank</a:t>
            </a:r>
          </a:p>
          <a:p>
            <a:pPr lvl="1" eaLnBrk="1" hangingPunct="1"/>
            <a:r>
              <a:rPr lang="en-US" altLang="en-US" dirty="0">
                <a:solidFill>
                  <a:srgbClr val="CC0000"/>
                </a:solidFill>
              </a:rPr>
              <a:t>C:  number of cannibals on left bank</a:t>
            </a:r>
          </a:p>
          <a:p>
            <a:pPr lvl="1" eaLnBrk="1" hangingPunct="1"/>
            <a:r>
              <a:rPr lang="en-US" altLang="en-US" dirty="0">
                <a:solidFill>
                  <a:srgbClr val="CC0000"/>
                </a:solidFill>
              </a:rPr>
              <a:t>S:   side of the river that the boat is on</a:t>
            </a:r>
          </a:p>
          <a:p>
            <a:pPr lvl="1" eaLnBrk="1" hangingPunct="1"/>
            <a:endParaRPr lang="en-US" altLang="en-US" dirty="0">
              <a:solidFill>
                <a:srgbClr val="CC0000"/>
              </a:solidFill>
            </a:endParaRPr>
          </a:p>
          <a:p>
            <a:pPr eaLnBrk="1" hangingPunct="1"/>
            <a:r>
              <a:rPr lang="en-US" altLang="en-US" dirty="0"/>
              <a:t>When the boat is moving, we are in between states. When it arrives, everyone gets out.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58928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(3,3,L)  </a:t>
            </a:r>
            <a:r>
              <a:rPr lang="en-US" dirty="0">
                <a:solidFill>
                  <a:srgbClr val="0033CC"/>
                </a:solidFill>
                <a:sym typeface="Wingdings" panose="05000000000000000000" pitchFamily="2" charset="2"/>
              </a:rPr>
              <a:t>  (3,1,R)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963" y="5846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action did I apply?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5DF3F-D578-4677-B4F5-0ABD86083B48}"/>
              </a:ext>
            </a:extLst>
          </p:cNvPr>
          <p:cNvSpPr txBox="1"/>
          <p:nvPr/>
        </p:nvSpPr>
        <p:spPr>
          <a:xfrm>
            <a:off x="2501888" y="561578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CCR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all the 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Left to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MCR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MMR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Right to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MCL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523DD-0114-4ECD-9B0D-AA6640E341EF}"/>
              </a:ext>
            </a:extLst>
          </p:cNvPr>
          <p:cNvSpPr txBox="1"/>
          <p:nvPr/>
        </p:nvSpPr>
        <p:spPr>
          <a:xfrm>
            <a:off x="1376680" y="25908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183C2-8198-4D7E-8899-EA36B5AF2F84}"/>
              </a:ext>
            </a:extLst>
          </p:cNvPr>
          <p:cNvSpPr txBox="1"/>
          <p:nvPr/>
        </p:nvSpPr>
        <p:spPr>
          <a:xfrm>
            <a:off x="1371600" y="305246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B5A52-356B-4FA1-96C8-9C3E7346EA00}"/>
              </a:ext>
            </a:extLst>
          </p:cNvPr>
          <p:cNvSpPr txBox="1"/>
          <p:nvPr/>
        </p:nvSpPr>
        <p:spPr>
          <a:xfrm>
            <a:off x="1371600" y="34245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14428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C0205-624E-4081-BF4B-D42AC6E905C4}" type="slidenum">
              <a:rPr lang="en-US" altLang="en-US" sz="1400" smtClean="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When is a state considered “DEAD”?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There are more cannibals than missionaries on the left bank.       </a:t>
            </a:r>
            <a:r>
              <a:rPr lang="en-US" altLang="en-US" sz="280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There are more cannibals than missionaries on the right bank.     </a:t>
            </a:r>
            <a:r>
              <a:rPr lang="en-US" altLang="en-US" sz="280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There is an ancestor state of this state that is exactly the same as this state. </a:t>
            </a:r>
            <a:r>
              <a:rPr lang="en-US" altLang="en-US" sz="2800">
                <a:solidFill>
                  <a:srgbClr val="CC0000"/>
                </a:solidFill>
              </a:rPr>
              <a:t>(Why?)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Ancestor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19812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(3,3,L)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718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(3,1,R)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191000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(3,3,L)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3306015" y="2442865"/>
            <a:ext cx="660152" cy="528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2975567" y="3433465"/>
            <a:ext cx="330448" cy="757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598" y="1524000"/>
            <a:ext cx="1125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Stack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(3,3,L)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(3,1,R)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59AFD-0BC7-4F13-A3FB-4E9E46F09F59}"/>
              </a:ext>
            </a:extLst>
          </p:cNvPr>
          <p:cNvSpPr txBox="1"/>
          <p:nvPr/>
        </p:nvSpPr>
        <p:spPr>
          <a:xfrm>
            <a:off x="3002317" y="24674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9B72E-13B8-4E77-A908-1175316C8159}"/>
              </a:ext>
            </a:extLst>
          </p:cNvPr>
          <p:cNvSpPr txBox="1"/>
          <p:nvPr/>
        </p:nvSpPr>
        <p:spPr>
          <a:xfrm flipH="1">
            <a:off x="2590799" y="3502015"/>
            <a:ext cx="92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CCL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A9CAA1-BB25-4700-B9A9-BAAA768EFB1A}"/>
                  </a:ext>
                </a:extLst>
              </p14:cNvPr>
              <p14:cNvContentPartPr/>
              <p14:nvPr/>
            </p14:nvContentPartPr>
            <p14:xfrm>
              <a:off x="2512440" y="1860840"/>
              <a:ext cx="5500440" cy="2859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A9CAA1-BB25-4700-B9A9-BAAA768EFB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080" y="1851480"/>
                <a:ext cx="5519160" cy="28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79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798FCF-9FDC-435C-B393-127F3AA5FEBC}" type="slidenum">
              <a:rPr lang="en-US" altLang="en-US" sz="1400" smtClean="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33CC"/>
                </a:solidFill>
              </a:rPr>
              <a:t>Assignment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Implement and solve the problem</a:t>
            </a:r>
          </a:p>
          <a:p>
            <a:pPr lvl="1" eaLnBrk="1" hangingPunct="1"/>
            <a:r>
              <a:rPr lang="en-US" altLang="en-US" sz="2400" dirty="0">
                <a:solidFill>
                  <a:srgbClr val="0033CC"/>
                </a:solidFill>
              </a:rPr>
              <a:t>You MUST use recursive depth-first blind search.</a:t>
            </a:r>
          </a:p>
          <a:p>
            <a:pPr lvl="1" eaLnBrk="1" hangingPunct="1"/>
            <a:r>
              <a:rPr lang="en-US" altLang="en-US" sz="2400" dirty="0">
                <a:solidFill>
                  <a:srgbClr val="CC0000"/>
                </a:solidFill>
              </a:rPr>
              <a:t>You must detect illegal states (cannibals can eat missionaries) and repeated states along a path.</a:t>
            </a:r>
          </a:p>
          <a:p>
            <a:pPr lvl="1" eaLnBrk="1" hangingPunct="1"/>
            <a:r>
              <a:rPr lang="en-US" altLang="en-US" sz="2400" dirty="0">
                <a:solidFill>
                  <a:srgbClr val="CC0000"/>
                </a:solidFill>
              </a:rPr>
              <a:t>You must keep going and print out all four solutions.</a:t>
            </a:r>
          </a:p>
          <a:p>
            <a:pPr eaLnBrk="1" hangingPunct="1"/>
            <a:r>
              <a:rPr lang="en-US" altLang="en-US" dirty="0"/>
              <a:t>You must use Python</a:t>
            </a:r>
          </a:p>
          <a:p>
            <a:pPr eaLnBrk="1" hangingPunct="1"/>
            <a:r>
              <a:rPr lang="en-US" altLang="en-US" dirty="0"/>
              <a:t>Full instructions will be on the assignment page.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material that follows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for HW1.</a:t>
            </a:r>
          </a:p>
          <a:p>
            <a:r>
              <a:rPr lang="en-US" dirty="0"/>
              <a:t>HW1 is to be done with a recursive, depth-first search.</a:t>
            </a:r>
          </a:p>
          <a:p>
            <a:r>
              <a:rPr lang="en-US" dirty="0"/>
              <a:t>It does not use the general paradigm we are about to go into.</a:t>
            </a:r>
          </a:p>
          <a:p>
            <a:r>
              <a:rPr lang="en-US" dirty="0"/>
              <a:t>It is a beginning exercise.</a:t>
            </a:r>
          </a:p>
          <a:p>
            <a:r>
              <a:rPr lang="en-US" dirty="0"/>
              <a:t>You will use the more general framework along with a heuristic in HW2.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 Search Paradigm</a:t>
            </a:r>
            <a:br>
              <a:rPr lang="en-US" altLang="en-US" dirty="0"/>
            </a:br>
            <a:r>
              <a:rPr lang="en-US" altLang="en-US" sz="3200" dirty="0"/>
              <a:t>(Figure 3.7 in text)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475FF-EECE-42B4-9C5C-545F6C8AC583}" type="slidenum">
              <a:rPr lang="en-US" altLang="en-US" sz="1400" smtClean="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function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TREE-SEARCH</a:t>
            </a:r>
            <a:r>
              <a:rPr lang="en-US" sz="2400" dirty="0"/>
              <a:t>(</a:t>
            </a:r>
            <a:r>
              <a:rPr lang="en-US" sz="2400" i="1" dirty="0"/>
              <a:t>problem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solution or failure</a:t>
            </a:r>
          </a:p>
          <a:p>
            <a:pPr marL="0" indent="0">
              <a:buNone/>
            </a:pPr>
            <a:r>
              <a:rPr lang="en-US" sz="2400" dirty="0"/>
              <a:t>   initialize </a:t>
            </a:r>
            <a:r>
              <a:rPr lang="en-US" sz="2400" i="1" dirty="0"/>
              <a:t>frontier</a:t>
            </a:r>
            <a:r>
              <a:rPr lang="en-US" sz="2400" dirty="0"/>
              <a:t> using the initial state of </a:t>
            </a:r>
            <a:r>
              <a:rPr lang="en-US" sz="2400" i="1" dirty="0"/>
              <a:t>problem</a:t>
            </a:r>
          </a:p>
          <a:p>
            <a:pPr marL="0" indent="0">
              <a:buNone/>
            </a:pPr>
            <a:r>
              <a:rPr lang="en-US" sz="2400" i="1" dirty="0"/>
              <a:t>   </a:t>
            </a:r>
            <a:r>
              <a:rPr lang="en-US" sz="2400" b="1" dirty="0"/>
              <a:t>loop do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b="1" dirty="0">
                <a:solidFill>
                  <a:srgbClr val="C00000"/>
                </a:solidFill>
              </a:rPr>
              <a:t>if</a:t>
            </a:r>
            <a:r>
              <a:rPr lang="en-US" sz="2400" i="1" dirty="0">
                <a:solidFill>
                  <a:srgbClr val="C00000"/>
                </a:solidFill>
              </a:rPr>
              <a:t> frontier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is empty </a:t>
            </a:r>
            <a:r>
              <a:rPr lang="en-US" sz="2400" b="1" dirty="0">
                <a:solidFill>
                  <a:srgbClr val="C00000"/>
                </a:solidFill>
              </a:rPr>
              <a:t>then return </a:t>
            </a:r>
            <a:r>
              <a:rPr lang="en-US" sz="2400" dirty="0">
                <a:solidFill>
                  <a:srgbClr val="C00000"/>
                </a:solidFill>
              </a:rPr>
              <a:t>failure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dirty="0">
                <a:solidFill>
                  <a:srgbClr val="0033CC"/>
                </a:solidFill>
              </a:rPr>
              <a:t>choose a leaf node and remove it from </a:t>
            </a:r>
            <a:r>
              <a:rPr lang="en-US" sz="2400" i="1" dirty="0">
                <a:solidFill>
                  <a:srgbClr val="0033CC"/>
                </a:solidFill>
              </a:rPr>
              <a:t>frontier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b="1" dirty="0">
                <a:solidFill>
                  <a:srgbClr val="7030A0"/>
                </a:solidFill>
              </a:rPr>
              <a:t>if </a:t>
            </a:r>
            <a:r>
              <a:rPr lang="en-US" sz="2400" dirty="0">
                <a:solidFill>
                  <a:srgbClr val="7030A0"/>
                </a:solidFill>
              </a:rPr>
              <a:t>the node contains a goal state </a:t>
            </a:r>
            <a:r>
              <a:rPr lang="en-US" sz="2400" b="1" dirty="0">
                <a:solidFill>
                  <a:srgbClr val="7030A0"/>
                </a:solidFill>
              </a:rPr>
              <a:t>then return </a:t>
            </a:r>
            <a:r>
              <a:rPr lang="en-US" sz="2400" dirty="0">
                <a:solidFill>
                  <a:srgbClr val="7030A0"/>
                </a:solidFill>
              </a:rPr>
              <a:t>the solution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dirty="0"/>
              <a:t>expand the node, adding the resulting nodes to frontier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105400"/>
            <a:ext cx="424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the </a:t>
            </a:r>
            <a:r>
              <a:rPr lang="en-US" i="1" dirty="0">
                <a:solidFill>
                  <a:srgbClr val="FF0000"/>
                </a:solidFill>
              </a:rPr>
              <a:t>frontier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How do we choose?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does expand mean?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3A203F-7A65-4FFD-A9AF-CD28C014E4D6}"/>
                  </a:ext>
                </a:extLst>
              </p14:cNvPr>
              <p14:cNvContentPartPr/>
              <p14:nvPr/>
            </p14:nvContentPartPr>
            <p14:xfrm>
              <a:off x="520920" y="2474280"/>
              <a:ext cx="7682400" cy="410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3A203F-7A65-4FFD-A9AF-CD28C014E4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560" y="2464920"/>
                <a:ext cx="7701120" cy="412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 Search Paradigm</a:t>
            </a:r>
            <a:br>
              <a:rPr lang="en-US" altLang="en-US" dirty="0"/>
            </a:br>
            <a:r>
              <a:rPr lang="en-US" altLang="en-US" sz="3200" dirty="0"/>
              <a:t>(Figure 3.7 in text)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475FF-EECE-42B4-9C5C-545F6C8AC583}" type="slidenum">
              <a:rPr lang="en-US" altLang="en-US" sz="1400" smtClean="0"/>
              <a:pPr eaLnBrk="1" hangingPunct="1"/>
              <a:t>29</a:t>
            </a:fld>
            <a:endParaRPr lang="en-US" altLang="en-US" sz="1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function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GRAPH</a:t>
            </a:r>
            <a:r>
              <a:rPr lang="en-US" sz="2400" dirty="0"/>
              <a:t>-SEARCH(</a:t>
            </a:r>
            <a:r>
              <a:rPr lang="en-US" sz="2400" i="1" dirty="0"/>
              <a:t>problem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solution or failure</a:t>
            </a:r>
          </a:p>
          <a:p>
            <a:pPr marL="0" indent="0">
              <a:buNone/>
            </a:pPr>
            <a:r>
              <a:rPr lang="en-US" sz="2400" dirty="0"/>
              <a:t>   initialize </a:t>
            </a:r>
            <a:r>
              <a:rPr lang="en-US" sz="2400" i="1" dirty="0"/>
              <a:t>frontier</a:t>
            </a:r>
            <a:r>
              <a:rPr lang="en-US" sz="2400" dirty="0"/>
              <a:t> using the initial state of </a:t>
            </a:r>
            <a:r>
              <a:rPr lang="en-US" sz="2400" i="1" dirty="0"/>
              <a:t>problem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initialize the </a:t>
            </a:r>
            <a:r>
              <a:rPr lang="en-US" sz="2400" i="1" dirty="0">
                <a:solidFill>
                  <a:srgbClr val="FF0000"/>
                </a:solidFill>
              </a:rPr>
              <a:t>explored set </a:t>
            </a:r>
            <a:r>
              <a:rPr lang="en-US" sz="2400" dirty="0">
                <a:solidFill>
                  <a:srgbClr val="FF0000"/>
                </a:solidFill>
              </a:rPr>
              <a:t>to be </a:t>
            </a:r>
            <a:r>
              <a:rPr lang="en-US" sz="2400" i="1" dirty="0">
                <a:solidFill>
                  <a:srgbClr val="FF0000"/>
                </a:solidFill>
              </a:rPr>
              <a:t>empty</a:t>
            </a:r>
          </a:p>
          <a:p>
            <a:pPr marL="0" indent="0">
              <a:buNone/>
            </a:pPr>
            <a:r>
              <a:rPr lang="en-US" sz="2400" i="1" dirty="0"/>
              <a:t>   </a:t>
            </a:r>
            <a:r>
              <a:rPr lang="en-US" sz="2400" b="1" dirty="0"/>
              <a:t>loop do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      </a:t>
            </a:r>
            <a:r>
              <a:rPr lang="en-US" sz="2400" b="1" dirty="0">
                <a:solidFill>
                  <a:srgbClr val="C00000"/>
                </a:solidFill>
              </a:rPr>
              <a:t>if</a:t>
            </a:r>
            <a:r>
              <a:rPr lang="en-US" sz="2400" i="1" dirty="0">
                <a:solidFill>
                  <a:srgbClr val="C00000"/>
                </a:solidFill>
              </a:rPr>
              <a:t> frontier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is empty </a:t>
            </a:r>
            <a:r>
              <a:rPr lang="en-US" sz="2400" b="1" dirty="0">
                <a:solidFill>
                  <a:srgbClr val="C00000"/>
                </a:solidFill>
              </a:rPr>
              <a:t>then return </a:t>
            </a:r>
            <a:r>
              <a:rPr lang="en-US" sz="2400" dirty="0">
                <a:solidFill>
                  <a:srgbClr val="C00000"/>
                </a:solidFill>
              </a:rPr>
              <a:t>failure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dirty="0">
                <a:solidFill>
                  <a:srgbClr val="0033CC"/>
                </a:solidFill>
              </a:rPr>
              <a:t>choose a leaf node and remove it from </a:t>
            </a:r>
            <a:r>
              <a:rPr lang="en-US" sz="2400" i="1" dirty="0">
                <a:solidFill>
                  <a:srgbClr val="0033CC"/>
                </a:solidFill>
              </a:rPr>
              <a:t>frontier</a:t>
            </a:r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b="1" dirty="0">
                <a:solidFill>
                  <a:srgbClr val="6600CC"/>
                </a:solidFill>
              </a:rPr>
              <a:t>if </a:t>
            </a:r>
            <a:r>
              <a:rPr lang="en-US" sz="2400" dirty="0">
                <a:solidFill>
                  <a:srgbClr val="6600CC"/>
                </a:solidFill>
              </a:rPr>
              <a:t>the node contains a goal state </a:t>
            </a:r>
            <a:r>
              <a:rPr lang="en-US" sz="2400" b="1" dirty="0">
                <a:solidFill>
                  <a:srgbClr val="6600CC"/>
                </a:solidFill>
              </a:rPr>
              <a:t>then return </a:t>
            </a:r>
            <a:r>
              <a:rPr lang="en-US" sz="2400" dirty="0">
                <a:solidFill>
                  <a:srgbClr val="6600CC"/>
                </a:solidFill>
              </a:rPr>
              <a:t>the solution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0000"/>
                </a:solidFill>
              </a:rPr>
              <a:t>add the node to </a:t>
            </a:r>
            <a:r>
              <a:rPr lang="en-US" sz="2400" i="1" dirty="0">
                <a:solidFill>
                  <a:srgbClr val="FF0000"/>
                </a:solidFill>
              </a:rPr>
              <a:t>the explored set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      </a:t>
            </a:r>
            <a:r>
              <a:rPr lang="en-US" sz="2400" dirty="0"/>
              <a:t>expand the node, adding the resulting nodes to frontier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>
                <a:solidFill>
                  <a:srgbClr val="FF0000"/>
                </a:solidFill>
              </a:rPr>
              <a:t>only if they are not in the frontier or the explored set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0960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            CLOSED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6B731A-6B87-4BF2-A1E3-833673DF4EB8}"/>
                  </a:ext>
                </a:extLst>
              </p14:cNvPr>
              <p14:cNvContentPartPr/>
              <p14:nvPr/>
            </p14:nvContentPartPr>
            <p14:xfrm>
              <a:off x="742680" y="2363760"/>
              <a:ext cx="7391520" cy="384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6B731A-6B87-4BF2-A1E3-833673DF4E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320" y="2354400"/>
                <a:ext cx="7410240" cy="38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1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D0E4-63E9-4A94-9223-6DF5D7DDEF30}" type="slidenum">
              <a:rPr lang="en-US" altLang="en-US" sz="1400" smtClean="0"/>
              <a:pPr eaLnBrk="1" hangingPunct="1"/>
              <a:t>3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State-Space Model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4843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Problem = (S, s, A, f, g, c)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4660250" cy="2677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S = state space</a:t>
            </a:r>
          </a:p>
          <a:p>
            <a:pPr eaLnBrk="1" hangingPunct="1"/>
            <a:r>
              <a:rPr lang="en-US" altLang="en-US" sz="2800" dirty="0"/>
              <a:t>s = initial state</a:t>
            </a:r>
          </a:p>
          <a:p>
            <a:pPr eaLnBrk="1" hangingPunct="1"/>
            <a:r>
              <a:rPr lang="en-US" altLang="en-US" sz="2800" dirty="0"/>
              <a:t>A = set of actions</a:t>
            </a:r>
          </a:p>
          <a:p>
            <a:pPr eaLnBrk="1" hangingPunct="1"/>
            <a:r>
              <a:rPr lang="en-US" altLang="en-US" sz="2800" dirty="0"/>
              <a:t>f = state change function    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/>
              <a:t>g = goal test function          </a:t>
            </a:r>
            <a:endParaRPr lang="en-US" altLang="en-US" sz="2800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800" dirty="0"/>
              <a:t>c = cost function                </a:t>
            </a:r>
            <a:endParaRPr lang="en-US" altLang="en-US" sz="2800" dirty="0">
              <a:solidFill>
                <a:srgbClr val="80008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19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y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43000" y="5410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76400" y="4994701"/>
            <a:ext cx="715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a</a:t>
            </a:r>
          </a:p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c(a)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620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8194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0A518B-2D1E-4FED-9244-59711FE77568}"/>
                  </a:ext>
                </a:extLst>
              </p14:cNvPr>
              <p14:cNvContentPartPr/>
              <p14:nvPr/>
            </p14:nvContentPartPr>
            <p14:xfrm>
              <a:off x="3697200" y="2764800"/>
              <a:ext cx="432720" cy="26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0A518B-2D1E-4FED-9244-59711FE775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840" y="2755440"/>
                <a:ext cx="451440" cy="28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Idea</a:t>
            </a:r>
            <a:endParaRPr lang="en-US" alt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Start with the initial state</a:t>
            </a:r>
          </a:p>
          <a:p>
            <a:pPr eaLnBrk="1" hangingPunct="1"/>
            <a:r>
              <a:rPr lang="en-US" altLang="en-US" dirty="0"/>
              <a:t>Maintain a (general) queue of states to visit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Depth-First search: </a:t>
            </a:r>
            <a:r>
              <a:rPr lang="en-US" altLang="en-US" dirty="0"/>
              <a:t>the queue is LIFO </a:t>
            </a:r>
            <a:r>
              <a:rPr lang="en-US" altLang="en-US" dirty="0">
                <a:solidFill>
                  <a:srgbClr val="C00000"/>
                </a:solidFill>
              </a:rPr>
              <a:t>(stack)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Breadth-First</a:t>
            </a:r>
            <a:r>
              <a:rPr lang="en-US" altLang="en-US" dirty="0"/>
              <a:t> search: the queue is FIFO </a:t>
            </a:r>
            <a:r>
              <a:rPr lang="en-US" altLang="en-US" dirty="0">
                <a:solidFill>
                  <a:srgbClr val="C00000"/>
                </a:solidFill>
              </a:rPr>
              <a:t>(queue)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Uniform-Cost </a:t>
            </a:r>
            <a:r>
              <a:rPr lang="en-US" altLang="en-US" dirty="0"/>
              <a:t>search: the queue is ordered by lowest path cost g (path from start to node)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Depth-Limited</a:t>
            </a:r>
            <a:r>
              <a:rPr lang="en-US" altLang="en-US" dirty="0"/>
              <a:t> search: DFS with a depth limit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Iterative-Deepening </a:t>
            </a:r>
            <a:r>
              <a:rPr lang="en-US" altLang="en-US" dirty="0"/>
              <a:t>search: DFS with depth limit sequence 1, 2, 3, ….  till memory runs out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Bidirectional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Search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986A7-3C8C-4D86-86C5-15CB7E815423}" type="slidenum">
              <a:rPr lang="en-US" altLang="en-US" sz="1400" smtClean="0"/>
              <a:pPr eaLnBrk="1" hangingPunct="1"/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Criteria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Completeness: </a:t>
            </a:r>
            <a:r>
              <a:rPr lang="en-US" altLang="en-US"/>
              <a:t>Does it find a solution when there is one?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Optimality:</a:t>
            </a:r>
            <a:r>
              <a:rPr lang="en-US" altLang="en-US"/>
              <a:t> Does it find the optimal solution in terms of cost?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Time complexity: </a:t>
            </a:r>
            <a:r>
              <a:rPr lang="en-US" altLang="en-US"/>
              <a:t>How long does it take to find a solution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Space Complexity: </a:t>
            </a:r>
            <a:r>
              <a:rPr lang="en-US" altLang="en-US"/>
              <a:t>How much memory is needed?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2814DC-2021-4991-A591-154B060594F9}" type="slidenum">
              <a:rPr lang="en-US" altLang="en-US" sz="1400" smtClean="0"/>
              <a:pPr eaLnBrk="1" hangingPunct="1"/>
              <a:t>31</a:t>
            </a:fld>
            <a:endParaRPr lang="en-US" alt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9470E-DC69-4969-80EF-6EABE79FA771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Breadth-First Search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724400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324600" y="419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0386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105400" y="518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61118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873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620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42181" y="1807204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Maintain FIFO queue of nodes to visit</a:t>
            </a:r>
          </a:p>
          <a:p>
            <a:pPr eaLnBrk="1" hangingPunct="1"/>
            <a:r>
              <a:rPr lang="en-US" altLang="en-US" sz="3600" dirty="0"/>
              <a:t>Evaluation </a:t>
            </a:r>
            <a:r>
              <a:rPr lang="en-US" altLang="en-US" sz="3600" dirty="0">
                <a:solidFill>
                  <a:srgbClr val="0033CC"/>
                </a:solidFill>
              </a:rPr>
              <a:t>(</a:t>
            </a:r>
            <a:r>
              <a:rPr lang="en-US" altLang="en-US" sz="2400" dirty="0">
                <a:solidFill>
                  <a:srgbClr val="0033CC"/>
                </a:solidFill>
              </a:rPr>
              <a:t>branching factor b; solution at depth d)</a:t>
            </a:r>
          </a:p>
          <a:p>
            <a:pPr lvl="1" eaLnBrk="1" hangingPunct="1"/>
            <a:r>
              <a:rPr lang="en-US" altLang="en-US" sz="3200" dirty="0"/>
              <a:t>Complete?</a:t>
            </a:r>
          </a:p>
          <a:p>
            <a:pPr lvl="2" eaLnBrk="1" hangingPunct="1"/>
            <a:endParaRPr lang="en-US" altLang="en-US" sz="2800" dirty="0"/>
          </a:p>
          <a:p>
            <a:pPr lvl="1" eaLnBrk="1" hangingPunct="1"/>
            <a:r>
              <a:rPr lang="en-US" altLang="en-US" sz="3200" dirty="0"/>
              <a:t>Time Complexity?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Space?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endParaRPr lang="en-US" altLang="en-US" sz="3200" dirty="0"/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1371600" y="3657600"/>
            <a:ext cx="369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Yes (if enough memory)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219200" y="46482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1219200" y="58674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239486-FCDF-4745-9299-3EBD13764785}"/>
                  </a:ext>
                </a:extLst>
              </p14:cNvPr>
              <p14:cNvContentPartPr/>
              <p14:nvPr/>
            </p14:nvContentPartPr>
            <p14:xfrm>
              <a:off x="4533181" y="751681"/>
              <a:ext cx="3560763" cy="527208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239486-FCDF-4745-9299-3EBD13764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3823" y="742322"/>
                <a:ext cx="3579479" cy="52908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8" grpId="0" autoUpdateAnimBg="0"/>
      <p:bldP spid="79880" grpId="0" autoUpdateAnimBg="0"/>
      <p:bldP spid="79882" grpId="0" autoUpdateAnimBg="0"/>
      <p:bldP spid="79884" grpId="0" autoUpdateAnimBg="0"/>
      <p:bldP spid="79886" grpId="0" autoUpdateAnimBg="0"/>
      <p:bldP spid="79888" grpId="0" autoUpdateAnimBg="0"/>
      <p:bldP spid="79890" grpId="0" autoUpdateAnimBg="0"/>
      <p:bldP spid="79899" grpId="0" autoUpdateAnimBg="0"/>
      <p:bldP spid="79900" grpId="0" autoUpdateAnimBg="0"/>
      <p:bldP spid="799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B223C4-363F-4344-8EA1-EA9DBBB958BF}" type="slidenum">
              <a:rPr lang="en-US" altLang="en-US" sz="1400" smtClean="0"/>
              <a:pPr eaLnBrk="1" hangingPunct="1"/>
              <a:t>33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Depth-First Search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724400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038600" y="518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105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324600" y="419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61118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6873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858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1522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7620000" y="510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1981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Maintain stack of nodes to visit</a:t>
            </a:r>
          </a:p>
          <a:p>
            <a:pPr eaLnBrk="1" hangingPunct="1"/>
            <a:r>
              <a:rPr lang="en-US" altLang="en-US" sz="3600" dirty="0"/>
              <a:t>Evaluation </a:t>
            </a:r>
            <a:r>
              <a:rPr lang="en-US" altLang="en-US" sz="2800" dirty="0">
                <a:solidFill>
                  <a:srgbClr val="0033CC"/>
                </a:solidFill>
              </a:rPr>
              <a:t>(branching factor b; solution at depth d)</a:t>
            </a:r>
          </a:p>
          <a:p>
            <a:pPr lvl="1" eaLnBrk="1" hangingPunct="1"/>
            <a:r>
              <a:rPr lang="en-US" altLang="en-US" sz="3200" dirty="0"/>
              <a:t>Complete?</a:t>
            </a:r>
          </a:p>
          <a:p>
            <a:pPr lvl="2" eaLnBrk="1" hangingPunct="1"/>
            <a:endParaRPr lang="en-US" altLang="en-US" sz="2800" dirty="0"/>
          </a:p>
          <a:p>
            <a:pPr lvl="1" eaLnBrk="1" hangingPunct="1"/>
            <a:r>
              <a:rPr lang="en-US" altLang="en-US" sz="3200" dirty="0"/>
              <a:t>Time Complexity?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Space ?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1066800" y="3276600"/>
            <a:ext cx="359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Not for infinite spaces</a:t>
            </a: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1066800" y="43434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C0311E-B585-4A8B-8719-2516534F0266}"/>
                  </a:ext>
                </a:extLst>
              </p14:cNvPr>
              <p14:cNvContentPartPr/>
              <p14:nvPr/>
            </p14:nvContentPartPr>
            <p14:xfrm>
              <a:off x="772318" y="2982913"/>
              <a:ext cx="7523163" cy="350043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C0311E-B585-4A8B-8719-2516534F02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959" y="2973552"/>
                <a:ext cx="7541882" cy="35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4" grpId="0" autoUpdateAnimBg="0"/>
      <p:bldP spid="78856" grpId="0" autoUpdateAnimBg="0"/>
      <p:bldP spid="78858" grpId="0" autoUpdateAnimBg="0"/>
      <p:bldP spid="78860" grpId="0" autoUpdateAnimBg="0"/>
      <p:bldP spid="78862" grpId="0" autoUpdateAnimBg="0"/>
      <p:bldP spid="78864" grpId="0" autoUpdateAnimBg="0"/>
      <p:bldP spid="78866" grpId="0" autoUpdateAnimBg="0"/>
      <p:bldP spid="78875" grpId="0" autoUpdateAnimBg="0"/>
      <p:bldP spid="78876" grpId="0" autoUpdateAnimBg="0"/>
      <p:bldP spid="7887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BFE9D-2190-4BD2-8912-9FD7ECECA441}" type="slidenum">
              <a:rPr lang="en-US" altLang="en-US" sz="1400" smtClean="0"/>
              <a:pPr eaLnBrk="1" hangingPunct="1"/>
              <a:t>34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Iterative Deepening Search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53498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</a:t>
            </a: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4740275" y="4225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6340475" y="4302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724400" y="41148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</a:t>
            </a: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40544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246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d</a:t>
            </a:r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5121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5943600" y="32004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111875" y="5292725"/>
            <a:ext cx="365125" cy="3460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029200" y="4191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f</a:t>
            </a:r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6873875" y="5216525"/>
            <a:ext cx="441325" cy="3460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40386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g</a:t>
            </a:r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7635875" y="5216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5105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 flipH="1">
            <a:off x="4953000" y="35052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5562600" y="35052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 flipH="1">
            <a:off x="4267200" y="44958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4953000" y="44958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62484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6629400" y="4648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6705600" y="4572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646598" cy="19542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DFS with depth limit; incrementally grow limit </a:t>
            </a:r>
            <a:r>
              <a:rPr lang="en-US" altLang="en-US" sz="3600" dirty="0">
                <a:solidFill>
                  <a:srgbClr val="FF0000"/>
                </a:solidFill>
                <a:latin typeface="Script MT Bold" pitchFamily="66" charset="0"/>
              </a:rPr>
              <a:t>l = 0, 1, 2, ...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dirty="0"/>
              <a:t>Evaluation </a:t>
            </a:r>
            <a:r>
              <a:rPr lang="en-US" altLang="en-US" dirty="0">
                <a:solidFill>
                  <a:srgbClr val="0033CC"/>
                </a:solidFill>
              </a:rPr>
              <a:t>(for solution at depth d)</a:t>
            </a:r>
          </a:p>
          <a:p>
            <a:pPr lvl="1" eaLnBrk="1" hangingPunct="1"/>
            <a:r>
              <a:rPr lang="en-US" altLang="en-US" sz="3200" dirty="0"/>
              <a:t>Complete?</a:t>
            </a:r>
          </a:p>
          <a:p>
            <a:pPr lvl="2" eaLnBrk="1" hangingPunct="1"/>
            <a:endParaRPr lang="en-US" altLang="en-US" sz="2800" dirty="0"/>
          </a:p>
          <a:p>
            <a:pPr lvl="1" eaLnBrk="1" hangingPunct="1"/>
            <a:r>
              <a:rPr lang="en-US" altLang="en-US" sz="3200" dirty="0"/>
              <a:t>Time Complexity?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Space Complexity?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endParaRPr lang="en-US" altLang="en-US" sz="3200" dirty="0"/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219200" y="39624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Yes, if </a:t>
            </a:r>
            <a:r>
              <a:rPr lang="en-US" altLang="en-US">
                <a:solidFill>
                  <a:srgbClr val="FF0000"/>
                </a:solidFill>
                <a:latin typeface="Script MT Bold" pitchFamily="66" charset="0"/>
              </a:rPr>
              <a:t>l</a:t>
            </a:r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 &gt;= d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1143000" y="5029200"/>
            <a:ext cx="119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O(b^d)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295400" y="60960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O(d)</a:t>
            </a: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6172200" y="51816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j</a:t>
            </a: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6705600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69342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k</a:t>
            </a: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7620000" y="5154613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  <p:bldP spid="81926" grpId="0" autoUpdateAnimBg="0"/>
      <p:bldP spid="81928" grpId="0" autoUpdateAnimBg="0"/>
      <p:bldP spid="81930" grpId="0" autoUpdateAnimBg="0"/>
      <p:bldP spid="81932" grpId="0" autoUpdateAnimBg="0"/>
      <p:bldP spid="81934" grpId="0" autoUpdateAnimBg="0"/>
      <p:bldP spid="81936" grpId="0" autoUpdateAnimBg="0"/>
      <p:bldP spid="81938" grpId="0" autoUpdateAnimBg="0"/>
      <p:bldP spid="81947" grpId="0" autoUpdateAnimBg="0"/>
      <p:bldP spid="81948" grpId="0" autoUpdateAnimBg="0"/>
      <p:bldP spid="81949" grpId="0" autoUpdateAnimBg="0"/>
      <p:bldP spid="81950" grpId="0" autoUpdateAnimBg="0"/>
      <p:bldP spid="81951" grpId="0" autoUpdateAnimBg="0"/>
      <p:bldP spid="81952" grpId="0" autoUpdateAnimBg="0"/>
      <p:bldP spid="8195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BA375D-85FF-43D9-A593-81EACFAE04AD}" type="slidenum">
              <a:rPr lang="en-US" altLang="en-US" sz="1400" smtClean="0"/>
              <a:pPr eaLnBrk="1" hangingPunct="1"/>
              <a:t>35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Cost of Iterative Deepening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Arial" charset="0"/>
                        </a:rPr>
                        <a:t>ratio IDS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1.08:1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77C7C0-76FB-438B-83D5-D377D9EC0AE7}"/>
                  </a:ext>
                </a:extLst>
              </p14:cNvPr>
              <p14:cNvContentPartPr/>
              <p14:nvPr/>
            </p14:nvContentPartPr>
            <p14:xfrm>
              <a:off x="5641560" y="3733560"/>
              <a:ext cx="1164240" cy="53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77C7C0-76FB-438B-83D5-D377D9EC0A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2200" y="3724200"/>
                <a:ext cx="1182960" cy="55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1A899-539B-490A-B4C5-74D1F36A98D2}" type="slidenum">
              <a:rPr lang="en-US" altLang="en-US" sz="1400" smtClean="0"/>
              <a:pPr eaLnBrk="1" hangingPunct="1"/>
              <a:t>36</a:t>
            </a:fld>
            <a:endParaRPr lang="en-US" altLang="en-US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15888"/>
            <a:ext cx="7191375" cy="9017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Forwards </a:t>
            </a:r>
            <a:r>
              <a:rPr lang="en-US" altLang="en-US" i="1">
                <a:solidFill>
                  <a:srgbClr val="0033CC"/>
                </a:solidFill>
              </a:rPr>
              <a:t>vs.</a:t>
            </a:r>
            <a:r>
              <a:rPr lang="en-US" altLang="en-US">
                <a:solidFill>
                  <a:srgbClr val="0033CC"/>
                </a:solidFill>
              </a:rPr>
              <a:t> Backwards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19200"/>
          <a:ext cx="76612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Bitmap Image" r:id="rId3" imgW="7923810" imgH="4885714" progId="Paint.Picture">
                  <p:embed/>
                </p:oleObj>
              </mc:Choice>
              <mc:Fallback>
                <p:oleObj name="Bitmap Image" r:id="rId3" imgW="7923810" imgH="48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6612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09650" y="2543175"/>
            <a:ext cx="152400" cy="133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124700" y="3228975"/>
            <a:ext cx="155575" cy="133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 rot="-3668237">
            <a:off x="41275" y="1922463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63DE8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 rot="2088574">
            <a:off x="7686675" y="2332038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63DE8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 rot="2790446">
            <a:off x="620713" y="2284413"/>
            <a:ext cx="415925" cy="104775"/>
          </a:xfrm>
          <a:prstGeom prst="rightArrow">
            <a:avLst>
              <a:gd name="adj1" fmla="val 50000"/>
              <a:gd name="adj2" fmla="val 992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 rot="8617947">
            <a:off x="7177088" y="2901950"/>
            <a:ext cx="808037" cy="85725"/>
          </a:xfrm>
          <a:prstGeom prst="rightArrow">
            <a:avLst>
              <a:gd name="adj1" fmla="val 50000"/>
              <a:gd name="adj2" fmla="val 2356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ADA2FD-8CE1-49DD-8C18-3E0F266A6999}"/>
                  </a:ext>
                </a:extLst>
              </p14:cNvPr>
              <p14:cNvContentPartPr/>
              <p14:nvPr/>
            </p14:nvContentPartPr>
            <p14:xfrm>
              <a:off x="1114200" y="2138400"/>
              <a:ext cx="6090120" cy="242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ADA2FD-8CE1-49DD-8C18-3E0F266A69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840" y="2129040"/>
                <a:ext cx="6108840" cy="244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38285-3944-4169-B12A-79552CC7424B}" type="slidenum">
              <a:rPr lang="en-US" altLang="en-US" sz="1400" smtClean="0"/>
              <a:pPr eaLnBrk="1" hangingPunct="1"/>
              <a:t>37</a:t>
            </a:fld>
            <a:endParaRPr lang="en-US" altLang="en-US" sz="14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0033CC"/>
                </a:solidFill>
              </a:rPr>
              <a:t>vs.</a:t>
            </a:r>
            <a:r>
              <a:rPr lang="en-US" altLang="en-US">
                <a:solidFill>
                  <a:srgbClr val="0033CC"/>
                </a:solidFill>
              </a:rPr>
              <a:t> Bidirectional</a:t>
            </a:r>
            <a:endParaRPr lang="en-US" altLang="en-US" i="1">
              <a:solidFill>
                <a:srgbClr val="0033CC"/>
              </a:solidFill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06450" y="1639888"/>
          <a:ext cx="7162800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Bitmap Image" r:id="rId3" imgW="9495238" imgH="4800000" progId="Paint.Picture">
                  <p:embed/>
                </p:oleObj>
              </mc:Choice>
              <mc:Fallback>
                <p:oleObj name="Bitmap Image" r:id="rId3" imgW="9495238" imgH="48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639888"/>
                        <a:ext cx="7162800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990600" y="5410200"/>
            <a:ext cx="681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dirty="0"/>
              <a:t> Replace the goal test with a check to see if the </a:t>
            </a:r>
          </a:p>
          <a:p>
            <a:pPr eaLnBrk="1" hangingPunct="1"/>
            <a:r>
              <a:rPr lang="en-US" altLang="en-US" dirty="0"/>
              <a:t>   frontiers of the two searches intersect.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How might this be done efficiently?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A99018-32C2-485A-A4C3-4C52330BDF0E}"/>
                  </a:ext>
                </a:extLst>
              </p14:cNvPr>
              <p14:cNvContentPartPr/>
              <p14:nvPr/>
            </p14:nvContentPartPr>
            <p14:xfrm>
              <a:off x="1657800" y="1982520"/>
              <a:ext cx="6909480" cy="467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A99018-32C2-485A-A4C3-4C52330BDF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440" y="1973160"/>
                <a:ext cx="6928200" cy="469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Uniform-Cost Search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20D7A-14B5-43A5-9A1C-5FC805D2664F}" type="slidenum">
              <a:rPr lang="en-US" altLang="en-US" sz="1400" smtClean="0"/>
              <a:pPr eaLnBrk="1" hangingPunct="1"/>
              <a:t>38</a:t>
            </a:fld>
            <a:endParaRPr lang="en-US" altLang="en-US" sz="140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066800" y="1828800"/>
            <a:ext cx="7410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 Expand the node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 with the lowest path cost </a:t>
            </a:r>
            <a:r>
              <a:rPr lang="en-US" altLang="en-US">
                <a:solidFill>
                  <a:srgbClr val="C00000"/>
                </a:solidFill>
              </a:rPr>
              <a:t>g(n)</a:t>
            </a:r>
          </a:p>
          <a:p>
            <a:pPr eaLnBrk="1" hangingPunct="1"/>
            <a:endParaRPr lang="en-US" altLang="en-US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Implement by storing the frontier as a </a:t>
            </a:r>
            <a:r>
              <a:rPr lang="en-US" altLang="en-US">
                <a:solidFill>
                  <a:srgbClr val="0033CC"/>
                </a:solidFill>
              </a:rPr>
              <a:t>priority queue</a:t>
            </a:r>
          </a:p>
          <a:p>
            <a:pPr eaLnBrk="1" hangingPunct="1"/>
            <a:r>
              <a:rPr lang="en-US" altLang="en-US"/>
              <a:t>   ordered by </a:t>
            </a:r>
            <a:r>
              <a:rPr lang="en-US" altLang="en-US">
                <a:solidFill>
                  <a:srgbClr val="C00000"/>
                </a:solidFill>
              </a:rPr>
              <a:t>g(n)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 Apply the goal test when the node is selected for </a:t>
            </a:r>
          </a:p>
          <a:p>
            <a:pPr eaLnBrk="1" hangingPunct="1"/>
            <a:r>
              <a:rPr lang="en-US" altLang="en-US"/>
              <a:t>   expansion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  If a newly generated node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 is already on the </a:t>
            </a:r>
          </a:p>
          <a:p>
            <a:pPr eaLnBrk="1" hangingPunct="1"/>
            <a:r>
              <a:rPr lang="en-US" altLang="en-US"/>
              <a:t>   frontier as node </a:t>
            </a:r>
            <a:r>
              <a:rPr lang="en-US" altLang="en-US">
                <a:solidFill>
                  <a:srgbClr val="C00000"/>
                </a:solidFill>
              </a:rPr>
              <a:t>n´ </a:t>
            </a:r>
            <a:r>
              <a:rPr lang="en-US" altLang="en-US"/>
              <a:t>and if </a:t>
            </a:r>
            <a:r>
              <a:rPr lang="en-US" altLang="en-US">
                <a:solidFill>
                  <a:srgbClr val="C00000"/>
                </a:solidFill>
              </a:rPr>
              <a:t>pathcost(n) &lt; pathcost(n´),</a:t>
            </a:r>
          </a:p>
          <a:p>
            <a:pPr eaLnBrk="1" hangingPunct="1"/>
            <a:r>
              <a:rPr lang="en-US" altLang="en-US"/>
              <a:t>   then replace </a:t>
            </a:r>
            <a:r>
              <a:rPr lang="en-US" altLang="en-US">
                <a:solidFill>
                  <a:srgbClr val="C00000"/>
                </a:solidFill>
              </a:rPr>
              <a:t>n’ </a:t>
            </a:r>
            <a:r>
              <a:rPr lang="en-US" altLang="en-US"/>
              <a:t>with </a:t>
            </a: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.</a:t>
            </a:r>
            <a:br>
              <a:rPr lang="en-US" altLang="en-US"/>
            </a:b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7EEB1C-E9C8-47F3-BBC0-C9CEC88FBC6A}"/>
                  </a:ext>
                </a:extLst>
              </p14:cNvPr>
              <p14:cNvContentPartPr/>
              <p14:nvPr/>
            </p14:nvContentPartPr>
            <p14:xfrm>
              <a:off x="1414800" y="2157480"/>
              <a:ext cx="7444080" cy="457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7EEB1C-E9C8-47F3-BBC0-C9CEC88FBC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5440" y="2148120"/>
                <a:ext cx="7462800" cy="459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Comparison of Blind Methods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DEC02-EEB0-4345-981F-4D8C4FACADD5}" type="slidenum">
              <a:rPr lang="en-US" altLang="en-US" sz="1400" smtClean="0"/>
              <a:pPr eaLnBrk="1" hangingPunct="1"/>
              <a:t>39</a:t>
            </a:fld>
            <a:endParaRPr lang="en-US" altLang="en-US" sz="140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28906" r="8749" b="17188"/>
          <a:stretch>
            <a:fillRect/>
          </a:stretch>
        </p:blipFill>
        <p:spPr bwMode="auto">
          <a:xfrm>
            <a:off x="533400" y="1371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63AAF0-41A6-480A-90F0-132AA4CB631E}"/>
                  </a:ext>
                </a:extLst>
              </p14:cNvPr>
              <p14:cNvContentPartPr/>
              <p14:nvPr/>
            </p14:nvContentPartPr>
            <p14:xfrm>
              <a:off x="1121760" y="4737960"/>
              <a:ext cx="5808960" cy="40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63AAF0-41A6-480A-90F0-132AA4CB6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400" y="4728600"/>
                <a:ext cx="5827680" cy="42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State-Space Model (</a:t>
            </a:r>
            <a:r>
              <a:rPr lang="en-US" dirty="0" err="1">
                <a:solidFill>
                  <a:srgbClr val="0033CC"/>
                </a:solidFill>
              </a:rPr>
              <a:t>cont</a:t>
            </a:r>
            <a:r>
              <a:rPr lang="en-US" dirty="0">
                <a:solidFill>
                  <a:srgbClr val="0033CC"/>
                </a:solidFill>
              </a:rPr>
              <a:t>)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Problem = (S, s, A, f, g, c)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How do we define a solution?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How about an optimal solution?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CF6B8-27BA-48C5-9CDB-3D47BE5A9AFE}"/>
              </a:ext>
            </a:extLst>
          </p:cNvPr>
          <p:cNvSpPr txBox="1"/>
          <p:nvPr/>
        </p:nvSpPr>
        <p:spPr>
          <a:xfrm>
            <a:off x="6573520" y="1630680"/>
            <a:ext cx="179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to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C731F-D29D-433B-8A58-A406A81DF09B}"/>
              </a:ext>
            </a:extLst>
          </p:cNvPr>
          <p:cNvSpPr txBox="1"/>
          <p:nvPr/>
        </p:nvSpPr>
        <p:spPr>
          <a:xfrm>
            <a:off x="1371600" y="2667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 s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 s</a:t>
            </a:r>
            <a:r>
              <a:rPr lang="en-US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 …   …    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= 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5BEA6-3BC3-4EA8-9F9C-E7D24DAD70D7}"/>
              </a:ext>
            </a:extLst>
          </p:cNvPr>
          <p:cNvSpPr txBox="1"/>
          <p:nvPr/>
        </p:nvSpPr>
        <p:spPr>
          <a:xfrm>
            <a:off x="2438400" y="48776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 has minimal cost.</a:t>
            </a:r>
          </a:p>
        </p:txBody>
      </p:sp>
    </p:spTree>
    <p:extLst>
      <p:ext uri="{BB962C8B-B14F-4D97-AF65-F5344CB8AC3E}">
        <p14:creationId xmlns:p14="http://schemas.microsoft.com/office/powerpoint/2010/main" val="21111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59301-6EBF-436C-BC57-4C75494F1426}" type="slidenum">
              <a:rPr lang="en-US" altLang="en-US" sz="1400" smtClean="0"/>
              <a:pPr eaLnBrk="1" hangingPunct="1"/>
              <a:t>40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1148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All these blind methods are too slow for real applications </a:t>
            </a:r>
          </a:p>
          <a:p>
            <a:pPr eaLnBrk="1" hangingPunct="1"/>
            <a:endParaRPr lang="en-US" altLang="en-US" sz="36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/>
              <a:t>Solution	</a:t>
            </a:r>
            <a:r>
              <a:rPr lang="en-US" altLang="en-US" sz="3600">
                <a:sym typeface="Wingdings" pitchFamily="2" charset="2"/>
              </a:rPr>
              <a:t></a:t>
            </a:r>
            <a:r>
              <a:rPr lang="en-US" altLang="en-US" sz="3600"/>
              <a:t> add guidance 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		    	</a:t>
            </a:r>
            <a:r>
              <a:rPr lang="en-US" altLang="en-US" sz="3600">
                <a:sym typeface="Wingdings" pitchFamily="2" charset="2"/>
              </a:rPr>
              <a:t> </a:t>
            </a:r>
            <a:r>
              <a:rPr lang="en-US" altLang="en-US" sz="3600">
                <a:solidFill>
                  <a:srgbClr val="800080"/>
                </a:solidFill>
                <a:sym typeface="Wingdings" pitchFamily="2" charset="2"/>
              </a:rPr>
              <a:t>“</a:t>
            </a:r>
            <a:r>
              <a:rPr lang="en-US" altLang="en-US" sz="3600">
                <a:solidFill>
                  <a:srgbClr val="AE1A95"/>
                </a:solidFill>
                <a:sym typeface="Wingdings" pitchFamily="2" charset="2"/>
              </a:rPr>
              <a:t>informed search</a:t>
            </a:r>
            <a:r>
              <a:rPr lang="en-US" altLang="en-US" sz="3600">
                <a:solidFill>
                  <a:srgbClr val="800080"/>
                </a:solidFill>
                <a:sym typeface="Wingdings" pitchFamily="2" charset="2"/>
              </a:rPr>
              <a:t>”</a:t>
            </a:r>
          </a:p>
          <a:p>
            <a:pPr eaLnBrk="1" hangingPunct="1">
              <a:buFontTx/>
              <a:buNone/>
            </a:pPr>
            <a:r>
              <a:rPr lang="en-US" altLang="en-US" sz="3600">
                <a:sym typeface="Wingdings" pitchFamily="2" charset="2"/>
              </a:rPr>
              <a:t>	</a:t>
            </a:r>
            <a:endParaRPr lang="en-US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B1EE3-B1B2-4F1F-8BB6-860A18B113BC}" type="slidenum">
              <a:rPr lang="en-US" altLang="en-US" sz="1400" smtClean="0"/>
              <a:pPr eaLnBrk="1" hangingPunct="1"/>
              <a:t>5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3 Coins Problem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A Very Small State Space Problem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There are 3 (distinct) coins:  </a:t>
            </a:r>
            <a:r>
              <a:rPr lang="en-US" altLang="en-US" sz="2400" dirty="0">
                <a:solidFill>
                  <a:srgbClr val="0033CC"/>
                </a:solidFill>
              </a:rPr>
              <a:t>coin1, coin2, coin3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initial state is                      </a:t>
            </a:r>
            <a:r>
              <a:rPr lang="en-US" altLang="en-US" sz="2400" dirty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>
                <a:solidFill>
                  <a:srgbClr val="FF0000"/>
                </a:solidFill>
              </a:rPr>
              <a:t>        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legal operations are to turn over exactly one coin.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800080"/>
                </a:solidFill>
              </a:rPr>
              <a:t>1 (flip coin1), 2 (flip coin2), 3 (flip coin3)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800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There are two goal states:         </a:t>
            </a:r>
            <a:r>
              <a:rPr lang="en-US" altLang="en-US" sz="2400" dirty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r>
              <a:rPr lang="en-US" altLang="en-US" sz="2400" dirty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>
                <a:solidFill>
                  <a:srgbClr val="FF0000"/>
                </a:solidFill>
              </a:rPr>
              <a:t>H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                                                 T        </a:t>
            </a:r>
            <a:r>
              <a:rPr lang="en-US" altLang="en-US" sz="2400" dirty="0" err="1">
                <a:solidFill>
                  <a:srgbClr val="FF0000"/>
                </a:solidFill>
              </a:rPr>
              <a:t>T</a:t>
            </a:r>
            <a:r>
              <a:rPr lang="en-US" altLang="en-US" sz="2400" dirty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>
                <a:solidFill>
                  <a:srgbClr val="FF0000"/>
                </a:solidFill>
              </a:rPr>
              <a:t>T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2325" y="5983288"/>
            <a:ext cx="364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What are </a:t>
            </a:r>
            <a:r>
              <a:rPr lang="en-US" altLang="en-US">
                <a:solidFill>
                  <a:srgbClr val="FF0000"/>
                </a:solidFill>
              </a:rPr>
              <a:t>S, s, A, f, g, c </a:t>
            </a:r>
            <a:r>
              <a:rPr lang="en-US" altLang="en-US"/>
              <a:t>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33CC"/>
                </a:solidFill>
              </a:rPr>
              <a:t>3 Coins Problem: </a:t>
            </a:r>
            <a:r>
              <a:rPr lang="en-US" sz="3200" dirty="0">
                <a:solidFill>
                  <a:srgbClr val="FF0000"/>
                </a:solidFill>
              </a:rPr>
              <a:t>Get from HHT to either HHH or TTT via operators: flip coin 1, flip coin 2, and flip coin 3 (flip = turn over)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S = {(</a:t>
            </a:r>
            <a:r>
              <a:rPr lang="en-US" dirty="0" err="1"/>
              <a:t>x,y,z</a:t>
            </a:r>
            <a:r>
              <a:rPr lang="en-US" dirty="0"/>
              <a:t>) | x, y, z in {H,T}}</a:t>
            </a:r>
          </a:p>
          <a:p>
            <a:pPr>
              <a:spcAft>
                <a:spcPts val="1500"/>
              </a:spcAft>
            </a:pPr>
            <a:r>
              <a:rPr lang="en-US" dirty="0"/>
              <a:t>s = (H,H,T)</a:t>
            </a:r>
          </a:p>
          <a:p>
            <a:pPr>
              <a:spcAft>
                <a:spcPts val="1500"/>
              </a:spcAft>
            </a:pPr>
            <a:r>
              <a:rPr lang="en-US" dirty="0"/>
              <a:t>A = (1,2,3)</a:t>
            </a:r>
          </a:p>
          <a:p>
            <a:pPr>
              <a:spcAft>
                <a:spcPts val="1500"/>
              </a:spcAft>
            </a:pPr>
            <a:r>
              <a:rPr lang="en-US" dirty="0"/>
              <a:t>f = {f((H,H,T),1) = (T,H,T), </a:t>
            </a:r>
            <a:r>
              <a:rPr lang="en-US" dirty="0" err="1"/>
              <a:t>etc</a:t>
            </a:r>
            <a:r>
              <a:rPr lang="en-US" dirty="0"/>
              <a:t>}</a:t>
            </a:r>
          </a:p>
          <a:p>
            <a:pPr>
              <a:spcAft>
                <a:spcPts val="1500"/>
              </a:spcAft>
            </a:pPr>
            <a:r>
              <a:rPr lang="en-US" dirty="0"/>
              <a:t>g = {(H,H,H),(T,T,T)}</a:t>
            </a:r>
          </a:p>
          <a:p>
            <a:pPr>
              <a:spcAft>
                <a:spcPts val="1500"/>
              </a:spcAft>
            </a:pPr>
            <a:r>
              <a:rPr lang="en-US" dirty="0"/>
              <a:t>c = 1</a:t>
            </a:r>
          </a:p>
          <a:p>
            <a:pPr>
              <a:spcAft>
                <a:spcPts val="1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BAB10A-7473-47A3-92E8-24331F674889}"/>
                  </a:ext>
                </a:extLst>
              </p14:cNvPr>
              <p14:cNvContentPartPr/>
              <p14:nvPr/>
            </p14:nvContentPartPr>
            <p14:xfrm>
              <a:off x="1933560" y="3780000"/>
              <a:ext cx="2544840" cy="885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BAB10A-7473-47A3-92E8-24331F6748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4200" y="3770640"/>
                <a:ext cx="256356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43CB7-53C6-4060-89BE-C3EEA17F0DE7}" type="slidenum">
              <a:rPr lang="en-US" altLang="en-US" sz="1400" smtClean="0"/>
              <a:pPr eaLnBrk="1" hangingPunct="1"/>
              <a:t>7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State-Space Graph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03325" y="26304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HTT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19200" y="3810000"/>
            <a:ext cx="750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TTT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42125" y="2554288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THH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58000" y="3657600"/>
            <a:ext cx="8556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HHH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895600" y="18288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HHT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953000" y="1828800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THT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879725" y="46878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TTH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953000" y="46482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HTH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733800" y="205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36576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6002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72390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V="1">
            <a:off x="1981200" y="2286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5715000" y="2286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V="1">
            <a:off x="5791200" y="4114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1981200" y="4267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3733800" y="22860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1981200" y="3048000"/>
            <a:ext cx="2971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1981200" y="22860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 flipV="1">
            <a:off x="3657600" y="2971800"/>
            <a:ext cx="3200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40989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2117725" y="20208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1219200" y="320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2041525" y="445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3946525" y="4992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6232525" y="4383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7299325" y="3087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60801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5241925" y="2478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3641725" y="3468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3184525" y="2630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4860925" y="3392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2" name="Text Box 38"/>
          <p:cNvSpPr txBox="1">
            <a:spLocks noChangeArrowheads="1"/>
          </p:cNvSpPr>
          <p:nvPr/>
        </p:nvSpPr>
        <p:spPr bwMode="auto">
          <a:xfrm>
            <a:off x="533400" y="5562600"/>
            <a:ext cx="782637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are some solutions?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if the problem is changed to allow only 3 actions?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9B19C0-53C3-4456-8679-3A60FCC6D4D0}"/>
                  </a:ext>
                </a:extLst>
              </p14:cNvPr>
              <p14:cNvContentPartPr/>
              <p14:nvPr/>
            </p14:nvContentPartPr>
            <p14:xfrm>
              <a:off x="1791000" y="1522440"/>
              <a:ext cx="5573520" cy="215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9B19C0-53C3-4456-8679-3A60FCC6D4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1640" y="1513080"/>
                <a:ext cx="5592240" cy="217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1A92B-C6C8-4F1C-A2A7-F42ABDF4D448}" type="slidenum">
              <a:rPr lang="en-US" altLang="en-US" sz="1400" smtClean="0"/>
              <a:pPr eaLnBrk="1" hangingPunct="1"/>
              <a:t>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Modified State-Space Problem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would you define a state for the new problem requiring exactly 3 actions?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How do you define the operations (1, 2, 3) with this new state definition?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E942F-C6B7-4670-B076-FC4BF2881A69}"/>
              </a:ext>
            </a:extLst>
          </p:cNvPr>
          <p:cNvSpPr txBox="1"/>
          <p:nvPr/>
        </p:nvSpPr>
        <p:spPr>
          <a:xfrm>
            <a:off x="1524000" y="2743200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,count)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E43DC-E724-4611-901A-C603C21FB21D}"/>
              </a:ext>
            </a:extLst>
          </p:cNvPr>
          <p:cNvSpPr txBox="1"/>
          <p:nvPr/>
        </p:nvSpPr>
        <p:spPr>
          <a:xfrm>
            <a:off x="1493520" y="464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count = count + 1 to the previous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Modified State-Space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do the paths to the goal states look like now?</a:t>
            </a:r>
          </a:p>
          <a:p>
            <a:r>
              <a:rPr lang="en-US" dirty="0"/>
              <a:t>(H,H,T,0) -&gt;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CC8D5-A62D-49D5-87AE-3E832434A706}"/>
              </a:ext>
            </a:extLst>
          </p:cNvPr>
          <p:cNvSpPr txBox="1"/>
          <p:nvPr/>
        </p:nvSpPr>
        <p:spPr>
          <a:xfrm>
            <a:off x="914400" y="4796135"/>
            <a:ext cx="522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(H,H,T,2) -&gt; (T,H,T,3) -&gt; (H,H,T,4)  ??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649F8D-C6E1-44CB-AEB3-7B14701F401E}"/>
                  </a:ext>
                </a:extLst>
              </p14:cNvPr>
              <p14:cNvContentPartPr/>
              <p14:nvPr/>
            </p14:nvContentPartPr>
            <p14:xfrm>
              <a:off x="3319920" y="3621960"/>
              <a:ext cx="3077640" cy="101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649F8D-C6E1-44CB-AEB3-7B14701F4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0560" y="3612600"/>
                <a:ext cx="3096360" cy="10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7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2137</Words>
  <Application>Microsoft Office PowerPoint</Application>
  <PresentationFormat>On-screen Show (4:3)</PresentationFormat>
  <Paragraphs>440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Centaur</vt:lpstr>
      <vt:lpstr>Comic Sans MS</vt:lpstr>
      <vt:lpstr>Script MT Bold</vt:lpstr>
      <vt:lpstr>Times New Roman</vt:lpstr>
      <vt:lpstr>Default Design</vt:lpstr>
      <vt:lpstr>Bitmap Image</vt:lpstr>
      <vt:lpstr>Solving Problems by Searching</vt:lpstr>
      <vt:lpstr>Terminology</vt:lpstr>
      <vt:lpstr>Formal State-Space Model</vt:lpstr>
      <vt:lpstr>State-Space Model (cont) Problem = (S, s, A, f, g, c) </vt:lpstr>
      <vt:lpstr>3 Coins Problem A Very Small State Space Problem</vt:lpstr>
      <vt:lpstr>3 Coins Problem: Get from HHT to either HHH or TTT via operators: flip coin 1, flip coin 2, and flip coin 3 (flip = turn over) </vt:lpstr>
      <vt:lpstr>State-Space Graph</vt:lpstr>
      <vt:lpstr>Modified State-Space Problem</vt:lpstr>
      <vt:lpstr>Modified State-Space Problem</vt:lpstr>
      <vt:lpstr>How do we build a search tree for the modified 3 coins problem?</vt:lpstr>
      <vt:lpstr>The 8-Puzzle Problem</vt:lpstr>
      <vt:lpstr>Search Tree Example:  Fragment of 8-Puzzle Problem Space </vt:lpstr>
      <vt:lpstr>Another Example: N Queens Place exactly one Q in each column so that no two Q’s are in the same row or diagonal</vt:lpstr>
      <vt:lpstr>Example: Route Planning Find the shortest route from the starting city to the goal city given roads and distances.</vt:lpstr>
      <vt:lpstr>Search in AI</vt:lpstr>
      <vt:lpstr>Search Strategies (Ch 3)  </vt:lpstr>
      <vt:lpstr>Depth-First Search by Recursion* You will use this for Missionary-Cannibal Problem.</vt:lpstr>
      <vt:lpstr>Depth-First Search by Recursion</vt:lpstr>
      <vt:lpstr>The Missionaries and Cannibals Problem (from text problem 3.9) </vt:lpstr>
      <vt:lpstr>Missionaries and Cannibals Problem</vt:lpstr>
      <vt:lpstr>Missionaries and Cannibals Problem</vt:lpstr>
      <vt:lpstr>Missionary and Cannibals Notes</vt:lpstr>
      <vt:lpstr>What are all the actions?</vt:lpstr>
      <vt:lpstr>When is a state considered “DEAD”?</vt:lpstr>
      <vt:lpstr>Same Ancestor State</vt:lpstr>
      <vt:lpstr>Assignment</vt:lpstr>
      <vt:lpstr>Warning</vt:lpstr>
      <vt:lpstr>General Search Paradigm (Figure 3.7 in text)</vt:lpstr>
      <vt:lpstr>General Search Paradigm (Figure 3.7 in text)</vt:lpstr>
      <vt:lpstr>Basic Idea</vt:lpstr>
      <vt:lpstr>Performance Criteria</vt:lpstr>
      <vt:lpstr>Breadth-First Search</vt:lpstr>
      <vt:lpstr>Depth-First Search</vt:lpstr>
      <vt:lpstr>Iterative Deepening Search</vt:lpstr>
      <vt:lpstr>Cost of Iterative Deepening</vt:lpstr>
      <vt:lpstr>Forwards vs. Backwards</vt:lpstr>
      <vt:lpstr>vs. Bidirectional</vt:lpstr>
      <vt:lpstr>Uniform-Cost Search</vt:lpstr>
      <vt:lpstr>Comparison of Blind Methods</vt:lpstr>
      <vt:lpstr>Problem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100</cp:revision>
  <dcterms:created xsi:type="dcterms:W3CDTF">2005-09-19T20:30:33Z</dcterms:created>
  <dcterms:modified xsi:type="dcterms:W3CDTF">2023-10-02T21:06:33Z</dcterms:modified>
</cp:coreProperties>
</file>