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4.xml" ContentType="application/inkml+xml"/>
  <Override PartName="/ppt/ink/ink5.xml" ContentType="application/inkml+xml"/>
  <Override PartName="/ppt/notesSlides/notesSlide6.xml" ContentType="application/vnd.openxmlformats-officedocument.presentationml.notesSlide+xml"/>
  <Override PartName="/ppt/ink/ink6.xml" ContentType="application/inkml+xml"/>
  <Override PartName="/ppt/notesSlides/notesSlide7.xml" ContentType="application/vnd.openxmlformats-officedocument.presentationml.notesSlide+xml"/>
  <Override PartName="/ppt/ink/ink7.xml" ContentType="application/inkml+xml"/>
  <Override PartName="/ppt/ink/ink8.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9.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10.xml" ContentType="application/inkml+xml"/>
  <Override PartName="/ppt/ink/ink11.xml" ContentType="application/inkml+xml"/>
  <Override PartName="/ppt/ink/ink12.xml" ContentType="application/inkml+xml"/>
  <Override PartName="/ppt/notesSlides/notesSlide15.xml" ContentType="application/vnd.openxmlformats-officedocument.presentationml.notesSlide+xml"/>
  <Override PartName="/ppt/ink/ink13.xml" ContentType="application/inkml+xml"/>
  <Override PartName="/ppt/ink/ink14.xml" ContentType="application/inkml+xml"/>
  <Override PartName="/ppt/notesSlides/notesSlide16.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6"/>
  </p:notesMasterIdLst>
  <p:sldIdLst>
    <p:sldId id="256"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87" r:id="rId77"/>
    <p:sldId id="289" r:id="rId78"/>
    <p:sldId id="291" r:id="rId79"/>
    <p:sldId id="293" r:id="rId80"/>
    <p:sldId id="292" r:id="rId81"/>
    <p:sldId id="294" r:id="rId82"/>
    <p:sldId id="290" r:id="rId83"/>
    <p:sldId id="295" r:id="rId84"/>
    <p:sldId id="296" r:id="rId85"/>
    <p:sldId id="297" r:id="rId86"/>
    <p:sldId id="298" r:id="rId87"/>
    <p:sldId id="335" r:id="rId88"/>
    <p:sldId id="371" r:id="rId89"/>
    <p:sldId id="372" r:id="rId90"/>
    <p:sldId id="336" r:id="rId91"/>
    <p:sldId id="337" r:id="rId92"/>
    <p:sldId id="338" r:id="rId93"/>
    <p:sldId id="373" r:id="rId94"/>
    <p:sldId id="374"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3" d="100"/>
          <a:sy n="73" d="100"/>
        </p:scale>
        <p:origin x="1080" y="56"/>
      </p:cViewPr>
      <p:guideLst>
        <p:guide orient="horz" pos="2160"/>
        <p:guide pos="2880"/>
      </p:guideLst>
    </p:cSldViewPr>
  </p:slideViewPr>
  <p:notesTextViewPr>
    <p:cViewPr>
      <p:scale>
        <a:sx n="1" d="1"/>
        <a:sy n="1" d="1"/>
      </p:scale>
      <p:origin x="0" y="0"/>
    </p:cViewPr>
  </p:notesTextViewPr>
  <p:sorterViewPr>
    <p:cViewPr>
      <p:scale>
        <a:sx n="100" d="100"/>
        <a:sy n="100" d="100"/>
      </p:scale>
      <p:origin x="0" y="-129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762E-49C2-80B9-21B8C2BAE73E}"/>
            </c:ext>
          </c:extLst>
        </c:ser>
        <c:dLbls>
          <c:showLegendKey val="0"/>
          <c:showVal val="0"/>
          <c:showCatName val="0"/>
          <c:showSerName val="0"/>
          <c:showPercent val="0"/>
          <c:showBubbleSize val="0"/>
        </c:dLbls>
        <c:axId val="98714368"/>
        <c:axId val="98716672"/>
      </c:scatterChart>
      <c:valAx>
        <c:axId val="987143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716672"/>
        <c:crosses val="autoZero"/>
        <c:crossBetween val="midCat"/>
      </c:valAx>
      <c:valAx>
        <c:axId val="98716672"/>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7143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076B-47AF-B949-9A1095D1858A}"/>
            </c:ext>
          </c:extLst>
        </c:ser>
        <c:dLbls>
          <c:showLegendKey val="0"/>
          <c:showVal val="0"/>
          <c:showCatName val="0"/>
          <c:showSerName val="0"/>
          <c:showPercent val="0"/>
          <c:showBubbleSize val="0"/>
        </c:dLbls>
        <c:axId val="89772416"/>
        <c:axId val="89774720"/>
      </c:scatterChart>
      <c:valAx>
        <c:axId val="897724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9774720"/>
        <c:crosses val="autoZero"/>
        <c:crossBetween val="midCat"/>
      </c:valAx>
      <c:valAx>
        <c:axId val="8977472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897724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E1C2-41EA-B565-1346E33682C6}"/>
            </c:ext>
          </c:extLst>
        </c:ser>
        <c:dLbls>
          <c:showLegendKey val="0"/>
          <c:showVal val="0"/>
          <c:showCatName val="0"/>
          <c:showSerName val="0"/>
          <c:showPercent val="0"/>
          <c:showBubbleSize val="0"/>
        </c:dLbls>
        <c:axId val="98562816"/>
        <c:axId val="98565120"/>
      </c:scatterChart>
      <c:valAx>
        <c:axId val="98562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565120"/>
        <c:crosses val="autoZero"/>
        <c:crossBetween val="midCat"/>
      </c:valAx>
      <c:valAx>
        <c:axId val="9856512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5628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7A5E-4C4C-8A41-D7EAE22A58F6}"/>
            </c:ext>
          </c:extLst>
        </c:ser>
        <c:dLbls>
          <c:showLegendKey val="0"/>
          <c:showVal val="0"/>
          <c:showCatName val="0"/>
          <c:showSerName val="0"/>
          <c:showPercent val="0"/>
          <c:showBubbleSize val="0"/>
        </c:dLbls>
        <c:axId val="98653312"/>
        <c:axId val="98655616"/>
      </c:scatterChart>
      <c:valAx>
        <c:axId val="98653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655616"/>
        <c:crosses val="autoZero"/>
        <c:crossBetween val="midCat"/>
      </c:valAx>
      <c:valAx>
        <c:axId val="98655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6533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0A3C-469C-90F1-1D768E3295B0}"/>
            </c:ext>
          </c:extLst>
        </c:ser>
        <c:dLbls>
          <c:showLegendKey val="0"/>
          <c:showVal val="0"/>
          <c:showCatName val="0"/>
          <c:showSerName val="0"/>
          <c:showPercent val="0"/>
          <c:showBubbleSize val="0"/>
        </c:dLbls>
        <c:axId val="98814592"/>
        <c:axId val="98817152"/>
      </c:scatterChart>
      <c:valAx>
        <c:axId val="988145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8817152"/>
        <c:crosses val="autoZero"/>
        <c:crossBetween val="midCat"/>
      </c:valAx>
      <c:valAx>
        <c:axId val="98817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988145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21:06.122"/>
    </inkml:context>
    <inkml:brush xml:id="br0">
      <inkml:brushProperty name="width" value="0.05292" units="cm"/>
      <inkml:brushProperty name="height" value="0.05292" units="cm"/>
      <inkml:brushProperty name="color" value="#FF0000"/>
    </inkml:brush>
  </inkml:definitions>
  <inkml:trace contextRef="#ctx0" brushRef="#br0">3086 7620 1 0,'-5'0'0'0,"0"0"0"16,2 0 0-16,-2-3 0 0,4 3 0 0,-5 0 0 15,2-2 0-15,1 1 0 0,-3-1 0 0,3 0 0 16,-2 1 0-16,-1-1 11 0,1-1 1 0,2 2-2 0,-5-3 10 0,7 3 1 16,-3-2 2-16,-2-1 6 0,-2 1-2 0,2 0-4 15,1 0 0-15,-4 1-1 0,6-1-3 0,-7-1-3 16,-1 0-3-16,8 3-1 0,1-1-4 0,-9 1-1 15,8-1-3-15,-3 1 1 0,0-3-3 0,1 4-1 16,5 0 1-16,-5 0-2 0,2 0 0 0,2-1-2 16,-6 1 1-16,6 0-2 0,1 0-1 0,0 0 2 15,0 0-1-15,0-2-2 0,3 2 0 0,2 0 2 16,-2 0 1-16,-3 0 1 0,-2 2-1 0,4-2 0 16,-2 0 1-16,0 0 2 0,1 0 0 0,-1 1 3 15,5-1-3-15,6 2 3 0,0 1 1 0,0-1-1 16,-5-1 1-16,2 1-3 0,3-1 0 0,-1-1-1 15,-2 0 1-15,-2 0 1 0,2 0 0 0,0-3 1 16,-2 2 0-16,5-1 0 0,-2 1 1 0,2-3 1 16,-1 3-2-16,-1 1 1 0,1-3 0 0,1 1 5 0,-2 1-1 15,-3-1-5-15,2-1 7 0,-2 3-2 0,2-2 5 16,-1 1-2-16,1-1 0 0,1 1-1 0,-4-1 2 16,4-3 1-16,1 4-1 0,-4-4-4 0,2 3 3 0,-2-1 0 15,2 2-2-15,-2-6-3 0,2 7 4 0,-3 0-5 16,3-3 2-16,-2 0-2 0,2 2-2 0,1-1 1 15,-1-1-2-15,0 1 4 0,1-1-5 0,-1 2 0 16,2-1 1-16,1 0 2 0,-2 2-2 0,-1 0 2 16,1-1-1-16,4 1 0 0,0 0 1 0,-4 0 1 15,-3 0-1-15,4 0 1 0,1 0 0 0,-7-2 3 16,11 2 0-16,-6 0 1 0,-1-1-1 0,0-1 1 16,1 1 0-16,4-1-2 0,-4-1 2 0,-1-2-1 15,2 4-2-15,1-3 1 0,3 3 1 0,-2-2-4 16,2-2 2-16,1 0-1 0,-1 2-3 0,8 3 5 15,-6-3-5-15,-4-2 2 0,1-3-3 0,4 5 0 16,-1 2 1-16,-5-7 1 0,3 5 0 0,-3-4-1 0,3 4-1 16,0 3 2-16,0-1 0 0,-1-1 2 0,0 2 1 0,1 2-1 15,-3-1-3-15,3 1 3 16,-5-1-3-16,4-1 1 0,-5 0 0 0,3 2 1 0,0-2-1 16,0 0-4-16,1 0 1 0,-1 3 3 0,0-3-4 0,-1 0 3 15,1 0-3-15,0 0-1 0,0 0 2 0,0 2 0 16,0-2-1-16,5-5 3 0,-2 3-1 0,0 1 0 15,2-2-1-15,1-2 0 0,-3 2 1 0,3-2 3 16,-2 0-1-16,-4 5-2 0,9-3 2 0,-3 0-2 16,-1 1 3-16,3 2-2 0,-3-4-2 0,6 2 0 15,1 2-1-15,-2-3 0 0,-1 3-1 0,-4-3 1 16,6 3-1-16,-5 3 1 0,7 0-1 0,-7-3 0 16,2 0 1-16,-2-3 1 0,2 3 0 0,2 2-1 15,-2-2 0-15,-4 0 1 0,1 0 0 0,4 3 0 16,-2-2-1-16,-1 6 0 0,2-7 1 0,-2 3-1 15,1-3 2-15,-1 1-1 0,-3 1 0 0,6-1 3 16,-7 3-2-16,4-4 2 0,-3 4 0 0,1-2-3 0,-3-1 2 16,2 6 1-16,7-7-3 0,-7 1 2 0,3-1 0 15,-6 0 2-15,5 0 1 0,4 2 0 0,6-1-1 16,-6-1 0-16,-3 4-1 0,5-3-1 0,0 1 1 0,4 6-3 16,-3-5 0-16,-1-2 1 0,-4-1-2 15,4 7 2-15,-7-4-1 0,7 0 2 0,-9-1-3 0,-1-1 2 16,3 2-2-16,-6 0 0 0,-1-1-2 0,0 0-4 15,-3 1-4-15,2 0-20 0,-3 0-11 0,0 2 1 16,-2-2-29-16,1 3-41 0,-3 0 81 0,2 2-45 16,-1 2 74-16</inkml:trace>
  <inkml:trace contextRef="#ctx0" brushRef="#br0" timeOffset="951.22">7715 7376 56 0,'-16'14'43'0,"1"-3"-6"0,-3 2 1 0,-2-2-13 15,-4 0-4-15,9-2 1 0,-6 2-14 0,4 0 0 16,-2-3-2-16,2 0 0 0,-9 0 1 0,12 0-4 15,3-2 3-15,-6 0 0 0,0-3-2 0,1 1 0 16,-5-3 2-16,9 1-4 0,2-2 4 0,1 0 2 16,-5 0-1-16,1 0 0 0,1-2 2 0,4 1 2 15,3-3-1-15,-3 4 1 0,4-1 1 0,0-1-5 16,0-1 1-16,2 3 2 0,0-3-3 0,1 1-2 16,1 1 3-16,0 1-5 0,0 0 3 0,0 0 6 15,3-2 1-15,0 1-1 0,4 2 6 0,-3-1 1 0,3 2 1 16,0-2 0-16,1 1 1 0,2-1 3 15,-2 0-4-15,3 0 1 0,-2 0 0 0,2 0 0 0,3 0-3 16,-4 2 3-16,5-4-5 0,-1 1-1 0,-1-1-1 0,0 2 4 16,2-3-3-16,4 0 2 0,-3 1 1 15,1-1-1-15,-4 0 4 0,7 2-6 0,-6-7 1 0,10 3 0 16,-5 3-5-16,5-1-1 0,-1 0-2 0,2-2-2 16,2 1-1-16,-2-4 1 0,7 6-1 0,-2-6 1 15,-4 7-1-15,1-6-4 0,-2 1 2 0,5 1-1 16,0-2-3-16,-3 2 1 0,-2 0-3 0,5-4 0 15,1-1 2-15,-1 2 1 0,-5-1-1 0,4-2-2 16,0 8 0-16,1-5 4 0,3-1 1 16,-6 9-2-16,0-8 1 0,3 6-1 0,1-1 3 0,1-2-2 15,-7 1 0-15,5 4 2 0,-5 1-3 0,2-2 1 16,1 2 0-16,-3-2 0 0,-1 1 1 0,-1 1-2 16,1 1 0-16,-4-4 0 0,2 1 1 0,2-1 2 15,-2 2-1-15,5 3-2 0,-8-1 0 0,3-1 0 16,1-1 0-16,2 7 0 0,1-3 0 15,-6-2-4-15,4-2 4 0,-1 3 0 0,4 0 0 0,0 3 0 16,-2 2 0-16,-5-8 0 0,-1 3 1 0,5-1-1 0,-4 3 1 16,-2-2 1-16,-1-2 0 0,2 3-1 0,-4-3 0 0,6 7-1 15,-4 0-1-15,5 0 2 0,-3 0-2 0,3-5 0 16,-3 5 1-16,0-2-1 0,-2-1 1 0,7-2 0 16,-4-3-1-16,1 6 3 0,-1-4 0 0,-3 5-1 15,-1-3 1-15,8-3 0 0,-2 2 1 0,0 1-1 16,-2 2 1-16,-1-1-3 0,2 1 2 0,-3-3-1 15,-2-1 1-15,1 1-2 0,2 0 1 0,-4 0 2 16,5-1-2-16,-1-1-1 0,-2-1 0 0,7 5 1 16,1-2 0-16,-3 2 2 0,0-2-2 0,-3 0 0 15,0 0-1-15,-5-1 5 0,2 1-3 0,-2-2-1 16,-3 3 0-16,0-3-1 0,-3 1 0 0,-1 1-2 16,3-3-4-16,-5 3 5 0,3 0-4 0,-5 2-38 15,1-2-3-15,1 2-2 0,-2-1-25 0,-1 4 5 0,-1 3-33 16</inkml:trace>
  <inkml:trace contextRef="#ctx0" brushRef="#br0" timeOffset="14033.49">15885 12380 313 0,'0'-2'23'0,"0"0"-9"16,0 2-14-16,0 0 19 0,0-1-12 0,0-1-15 16,2 2-9-16,-1-1-6 0,-1 1-15 0,2-2 1 15,-1 2 0-15,-1-2 0 0,0 2 2 0,0 0 13 16,2 0 4-16,-2-1 2 0,0-1 14 0,0 1 7 15,0-1 7-15,0 1-2 0,-5-4 10 0,5 3 1 16,-3 2 1-16,-2-1 4 0,4 1 0 0,-1-2 0 16,1 2-2-16,1 0-1 0,0 0 0 0,-2 0-8 15,1 0-1-15,-1 0 2 0,-1 0-8 0,1 0-4 16,2 0-2-16,-1-1-1 0,1 1-1 0,0 0 0 0,0 0 0 16,0 0-3-16,0 0 3 0,6-4 4 0,-3 6 0 15,-1 0 4-15,1-1 2 0,3 1-1 0,-3-1 12 16,0 2-10-16,5-1 5 0,-5 1 3 0,2-1-2 0,1 2 2 15,-1 0 0-15,1 0 0 0,-2 0-3 0,3 2 5 16,0-1-5-16,1-1-4 0,-2-1 4 16,3 2-4-16,2-2-1 0,-3 2-5 0,3 0 1 0,2-1 1 15,-2 0-3-15,0 0 0 0,1-1-1 0,1-1 1 16,0 3 1-16,-1-4-1 0,2 1 1 16,-1-2-1-16,3 3 2 0,1-3 0 0,-1 2-4 15,-2-1 0-15,3 1 0 0,5-2 1 0,-9 0-2 0,7 0-1 16,-7 0-1-16,4 0 0 0,2 0 3 0,1 1-3 15,-2-1 0-15,2 0 0 0,5 3-2 0,0-1 4 16,1 0-2-16,-4-1 0 0,0 1 0 0,1-2 1 16,2 0 0-16,-1 0 1 0,0-3-2 0,-1-1 1 15,2 1 1-15,2 0 1 0,-2 0-3 0,0-3 2 16,1 1 0-16,-3 0-3 0,7 1 2 0,-2-1 0 0,1 0-1 0,-2-1 0 16,-2 0 2-16,9 1-3 15,-9-1 1-15,7 4 2 0,-1-3-2 0,-4 2 0 0,1 0-1 0,5 1 3 16,-4 1-1-16,-6 1 1 0,4 0 2 0,-5 0-2 15,-3 0 0-15,3 0 5 0,-5 0-5 0,2 1 1 16,0 1 0-16,2-2-3 0,-6 0 3 0,3 2-2 16,0-1 2-16,-2-1-2 0,0 0 0 0,3 0 1 15,-3 2 2-15,1-1-1 0,3 1 2 0,-6-2-3 16,8 0-1-16,-7 1 6 0,0 1-4 0,1 0 1 16,3-2-1-16,1 3-2 0,-2 0 3 0,-3 0 2 15,7-3 1-15,-6 3-2 0,-2 0 3 0,4 0-1 16,-4 1 1-16,2 0-2 0,-1-1-1 0,4 1 0 15,-3-1-4-15,3 1 4 0,3 0-4 0,-3-1 1 16,3-2 0-16,-2 2-1 0,-3 1 0 0,1-3 0 16,1 4-1-16,-1-4 2 0,1 3-2 0,-1-3 0 15,-1 2-1-15,2 0 0 0,0 1 0 0,1-4 0 0,2 1 0 16,-3 2-1-16,3-1 1 0,-3-2 1 16,3 1-3-16,3 4 2 0,-3-5 0 0,6 3 0 0,-2 0-1 15,-1 1 2-15,0-1 0 0,5 1-2 0,-3 3 4 16,2-3-2-16,1 1 0 0,-3-2 0 0,-2 2 0 15,5 1 0-15,2-4 0 0,-6 6 0 0,4-8 0 0,-5 5 0 16,2-2-1-16,0-2 0 0,1-1 1 0,-1 0 0 16,1 7 0-16,1-7 0 0,2 1 2 0,-3-2-1 15,2 1 0-15,3 1 2 0,-4 2-3 0,2 0 3 16,0-6-1-16,1 3 0 0,3 0 0 16,1 5-2-16,-3-3 1 0,3-2-1 0,-1 0 0 15,-1 1 2-15,-4 9-1 0,3-7 0 0,-3 0 2 0,-2-2-3 16,-3-1 0-16,2 0 0 0,-2 0 2 0,2 0-1 15,-2-3 0-15,8 5 1 0,-8-7-2 0,4 5 1 16,-2 0 1-16,2 0 0 0,0-1 0 0,1-1 0 16,-4-1 0-16,0 3 1 0,3 0-1 0,1-5 0 15,0 2-1-15,3 1 0 0,-1 1 1 0,1 1-1 16,-3-3 0-16,4 0-1 0,-4 1 0 0,-3-1 1 16,0-3-1-16,4 2 1 0,-1 3 0 0,-5-5-1 0,3 2 1 15,-2-2 2-15,-1 0 1 0,0 1-3 0,8-1 2 16,-5 1 0-16,-1-3 0 0,1 5 1 0,4-2 0 15,1 2-1-15,1 0-1 0,4 1 3 0,-10 2-3 0,5 0 3 16,-3 0-4-16,3 0 4 0,-6-1 0 0,1 1-2 16,-1-2 2-16,-3 2-4 0,1 0 0 0,2 0 0 15,-4 0 1-15,-2 0-1 0,1 0 0 0,0-1-1 16,1 1 3-16,6 0 1 0,-3-3-1 0,1 1-3 16,5 2 0-16,2-3 1 0,1 3-1 0,3 0 1 15,-5 0-1-15,0 0-2 0,-3-2 2 0,1 1 0 16,-3-2 1-16,1 3-1 0,2-2 0 0,-4 0 1 15,1-1-2-15,-6 0 1 0,5 3-1 0,-2-3 2 16,-1 3-2-16,-7-3 1 0,0 0 0 0,2 0 0 16,-3 1 2-16,4 2-4 0,-1-2-1 0,2 1-14 15,-12-2-5-15,4 1-2 0,7 2-20 0,-9-1-56 16,-1-3 81-16,-6 1-37 0,1-3 56 0</inkml:trace>
  <inkml:trace contextRef="#ctx0" brushRef="#br0" timeOffset="58866.72">20211 15462 150 0,'0'-12'11'0,"-6"-4"-11"16,6-3 0-16,0 4-24 0,0-4 29 0,0 0 3 16,0 0-11-16,0 3 1 0,0 0 0 0,1 1 2 15,5 12 1-15,-4-4 2 0,-2 1 2 0,0 3 17 0,0 3 2 16,0-6-6-16,-3 4 13 0,-5 0-3 0,-3-2 1 15,0 2-1-15,3 2-1 0,-4 2-4 0,-1-2-1 16,2 11-5-16,0-2-2 0,0-1-1 0,0 6 0 16,1-3-2-16,1-1 0 0,-2-1 3 0,0 2-1 15,0-5 4-15,2 1 2 0,1 1 5 0,-3-2-1 0,4-6 5 16,-2 6 4-16,1-1-6 0,3-4-1 0,-1-1-1 16,1 4-5-16,2 0-10 0,-3-4 0 0,3 5-3 15,1-5-7-15,1 6 0 0,-1 1-2 0,2-3-5 16,-2 3 0-16,2-7 7 0,0 0-3 0,0 0-1 15,0 1 2-15,0 1-1 0,0-1 4 0,0 1 0 16,4-4 0-16,-3 4 1 0,2 1 1 0,0-3 0 16,4-3 0-16,-4 4 3 0,3-4-2 0,-1 3 1 15,3 2 0-15,-2-4 1 0,4-2 1 0,-1 0-1 16,-1 4 0-16,1-1-3 0,2 1 4 0,0-2-2 16,-1-1-2-16,1 0-1 0,0 5-2 0,3 1 4 15,-2 0-4-15,7-3 0 0,-3 0 1 0,1 0-1 16,1 1-1-16,-4 4 0 0,2-5-2 15,-1 0 3-15,6-5 0 0,-1 5 0 0,-3-1-1 0,9 1 1 0,-3-8 0 16,6 3 0-16,-4-3 2 0,0 1-2 0,2 2 0 0,-7-5 3 16,12 4 2-16,-9-2-4 0,4 0 3 0,-2-3-2 15,3 5 0-15,-2 3 2 0,-1-3-3 0,0 2 0 16,2 0-2-16,-5-1 1 0,3 3 0 0,0 4 0 16,0 0 0-16,0 1-1 0,-4 1-1 0,2 1 2 15,3-2-1-15,2 2-1 0,-6-2 1 0,-3-3 1 16,6 3 1-16,-1-3-1 0,2-3 2 0,-1 2 0 15,2 2 1-15,-3-1 0 0,9 2-1 0,-3-1 1 16,-4-1 0-16,7 2 2 0,-4 1 1 0,4-3 0 16,-6-5 2-16,1 4-3 0,-1-2 1 0,1-2 0 15,3 2-5-15,-1-4 7 0,-1 3-7 0,7-4-1 16,-2 2-2-16,-2 1 2 0,4 0-2 0,2 0 1 16,1-2 1-16,0-3-3 0,1 1 3 0,-3 4 0 15,0 0 0-15,4-1 0 0,-5 1 0 0,1 1 1 16,-5-3 0-16,-1 6 1 0,-1 1 0 0,3-2 0 0,-4 1 1 15,-6-6-3-15,4 4 0 0,0-2 1 0,3 5-1 16,3 0 0-16,1-1 0 0,-4 1-1 0,5 1 1 16,-1 6 0-16,1-3 0 0,3-2 0 0,-5 0 0 0,-3 1 0 15,-4-2 1-15,3 2 4 0,-3-1-5 0,0 3 2 16,-4-2 2-16,1 3 2 0,-6-3-1 0,1 5 1 16,-2-2 0-16,-1 1-3 0,-2-1 2 0,-2-6 0 15,-2 3-4-15,1 5-3 0,-2 0-4 0,1-2 0 16,-4 0-4-16,-2-4-7 0,3 4-1 0,2-1-3 15,-3-2-5-15,-4 0-4 0,6-3-6 0,-1 0-5 16,-1 0-6-16,4 2-44 0,2-1 71 0,3-1-32 16,2 2 52-16</inkml:trace>
</inkml:ink>
</file>

<file path=ppt/ink/ink10.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34:00.292"/>
    </inkml:context>
    <inkml:brush xml:id="br0">
      <inkml:brushProperty name="width" value="0.05292" units="cm"/>
      <inkml:brushProperty name="height" value="0.05292" units="cm"/>
      <inkml:brushProperty name="color" value="#FF0000"/>
    </inkml:brush>
  </inkml:definitions>
  <inkml:trace contextRef="#ctx0" brushRef="#br0">19063 5688 363 0,'-8'-1'30'0,"5"-1"-30"0,10 1 11 15,-11-1 16-15,4 0-14 0,6 1-20 0,-3 2 0 16,5-1 5-16,-6 0-2 0,2 0 2 0,1 0 1 15,1 2 1-15,4 0 1 0,-9 1 0 0,2-2 5 16,2 2-6-16,-2-1 13 0,-3 1-1 0,0-1 7 16,0-1 1-16,0-1-3 0,0 0 8 0,0 2-2 15,0-2-1-15,0 0-2 0,2-2-3 0,1-2-4 16,-1-1 5-16,-1 0-15 0,5 0 0 0,-1-1-3 16,1 0 2-16,2-4 2 0,-1 6-1 0,2-4 1 15,-1 3-2-15,1-1 0 0,4 1 3 0,-2 0 0 16,3 2-1-16,-3 0-2 0,3 1 1 0,-1 2-2 15,-1 0 0-15,3 4 1 0,-4-1-2 0,0 1 2 0,-2 3-2 16,2-1 0-16,-1-1 2 0,-1 4 2 16,-3 1 0-16,4-1-1 0,-6 1 1 0,4 1 5 0,-3 0 2 15,1 0 0-15,-1 0 4 0,1 0-1 0,-1-4 2 0,3 1 2 16,-3 0-3-16,4 0 2 0,-3-2-2 0,5 1-1 16,-1-3-1-16,2 1 0 0,3 1 0 15,0 1 0-15,-2-4-3 0,7 3 2 0,-4-1-1 0,-3 0 2 16,9 2-1-16,-10 0 2 0,4 2 0 0,-2-4 0 15,7 1 0-15,-17-3-3 0,17 2 1 0,-6 1 1 16,-8-3-4-16,15-3-2 0,-7 4-1 0,0-4 0 16,2 3-1-16,7-2-4 0,-7 2 1 0,2-3 0 15,6 0-2-15,-5 5 3 0,-2-5 3 0,4 0-6 16,3 0 6-16,-5-1 0 0,1-1-3 0,1-1 7 16,-3 0-4-16,3 0-1 0,0-4-1 0,-5 4 0 15,5 2 0-15,0-3-1 0,3 3 2 0,-4-1-5 16,1-2 2-16,-3-1 1 0,9 5-1 0,-6-2 0 15,0 1-1-15,8-1-1 0,-2-1 0 16,0 3 2-16,2 0-2 0,3-2 0 0,-3 1 0 0,5 1 0 0,1 0 0 0,-6 0 2 16,-2-3-2-16,4 3 3 0,-2-2 1 15,-4 2 1-15,1-1-3 0,0-1 1 0,0 0 1 0,-2 4 3 16,-2-4-5-16,2-1 5 0,2 5 0 0,0-2-3 16,4 0 4-16,-2 0-3 0,1 0 0 0,1-2-1 15,8 2 2-15,-6 0-3 0,5-3 0 0,0 3 1 16,-2 0-1-16,0-1 3 0,2-1-3 0,1 2 0 15,-9-3 1-15,3 0 2 0,-6 0-3 0,3-4 3 16,-3 1-3-16,3 1 1 0,-2 2 1 0,0-3-2 16,-1 3-2-16,7-2 4 0,-5 2-4 0,2-4 1 15,1 3 3-15,1-3-4 0,-2-2 3 0,2 4-4 16,2-3 1-16,-4 4 2 0,4-1-4 0,1 0 5 16,-3 2-4-16,0 0 1 0,-3 1 4 0,5 1-1 15,-7 1-1-15,-1 0 3 0,4 0-3 0,-1 1 1 16,0 3-3-16,3-1 2 0,-8 1-2 0,5 0-1 0,-3 2 2 15,3-1 2-15,-5-1-1 0,5 1-3 0,-5 0 2 16,5-1 2-16,1 1-1 0,1-2 2 0,-2 4 0 16,1-4-4-16,-1 1 5 0,3 1 5 0,-3-3-4 0,-3 1 1 15,-1 0 2-15,1 2-4 0,0-5 0 0,-2 0 4 16,5 1-5-16,-2 1-3 0,-1-1 3 0,-2-1-4 16,0 0 1-16,2 0 0 0,0 0 0 15,-2 4 1-15,6-4 0 0,-2 1-3 0,1 1 0 16,4-2 1-16,-4 1-1 0,0-1 1 0,3 2 0 15,-2-4-4-15,-7 2 3 0,7-1 0 0,-5-1 5 0,-4 2-4 16,1-3 0-16,1 3-2 0,-1-3 1 0,3 3 3 16,-4 0-7-16,-3-3-6 0,4 3 0 0,-6-3-1 15,2 1-6-15,-3 2-15 0,4 0-42 0,-4-2 5 16,-3 1-35-16,3 1-77 0,-2-3 133 0,5 0-66 16,-10 1 114-16</inkml:trace>
  <inkml:trace contextRef="#ctx0" brushRef="#br0" timeOffset="17299.81">12152 5539 287 0,'0'-2'17'0,"10"1"-11"16,-5-4-14-16,6 2 13 0,1-3-27 0,5 2-7 15,2 0 4-15,-1-4-5 0,-1-2-6 0,5 4 26 16,3-2-8-16,-1-1-9 0,-2-1 17 0,-5-4-11 15,5 2 23-15,-3 1-1 0,3 6 1 0,-8-8 6 16,-1-1-1-16,1 6-2 0,0-1 6 0,-1 1-2 16,1 3 0-16,2-4 3 0,-2 1-6 0,0 3 1 15,2 4-6-15,4-1 4 0,-3-3-5 0,5 5 0 0,-4 0-1 16,4 2 2-16,-3 1-1 0,7 0-2 16,-5 0 3-16,5 2-2 0,8 3 0 0,-8-2 2 0,1 2 0 15,1-3-1-15,5 9 1 0,-1-1 1 0,4-4 0 0,-6 0 2 16,1 6-1-16,2-4 0 0,2 1 7 0,4 1-1 15,-10-4 2-15,-1-3-1 0,5 4 3 16,-3 1-2-16,0-5 0 0,0 2 1 0,-4-2 0 0,3 2-2 16,-3-1 2-16,3 0 0 0,-7-2 0 0,6 3-2 15,-1 0 0-15,-2 0 0 0,3-4-4 0,-1 3 3 16,0-3-3-16,-1 1-1 0,3 1-2 16,-4-1 0-16,-3 0-2 0,5 0 1 0,-4 1-1 0,-1-1 2 15,-3 1 0-15,5 0 0 0,-2 0 0 0,-3-1 1 16,3 2-1-16,0 0-2 0,-2 1-1 0,5 2 5 15,-1-2-3-15,1-1 0 0,0 4-2 0,2 0 0 16,-2-1 0-16,4 1 1 0,0-2 0 0,1 2-1 16,-1 0-1-16,7 2 1 0,-8 1 1 0,4-1 0 15,-1-4 1-15,-1 2-2 0,3 3 2 0,-6-1 0 16,1-2 0-16,-1 1-3 0,1-1-2 0,-6-1-1 0,3 4-2 16,-3 0-3-16,-1-6-4 0,-4 5 3 0,0-2-4 15,2 0-34-15,-3 1-3 0,-3-1 11 0,1-4-25 0,6 2 3 16,-6 4-12-16</inkml:trace>
</inkml:ink>
</file>

<file path=ppt/ink/ink11.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35:06.122"/>
    </inkml:context>
    <inkml:brush xml:id="br0">
      <inkml:brushProperty name="width" value="0.05292" units="cm"/>
      <inkml:brushProperty name="height" value="0.05292" units="cm"/>
      <inkml:brushProperty name="color" value="#FF0000"/>
    </inkml:brush>
  </inkml:definitions>
  <inkml:trace contextRef="#ctx0" brushRef="#br0">2337 6750 97 0,'-2'-8'4'15,"2"2"-3"-15,2 0 1 0,0-4-38 0,-4 2 56 16,0-1-9-16,4 4-1 0,-2-4 2 0,-2 1-2 16,-4 5 1-16,6-1 5 0,-1 0 6 0,-1 2-5 15,-1-1 10-15,-2-3 5 0,4 3 3 0,-1 4 0 16,2-1 6-16,-5 2 1 0,1 1-1 0,-3 0 4 15,4 2-1-15,-3 3-7 0,0 1 0 0,-4-4-2 0,-3-1-6 0,2 3-5 16,-3-6-4-16,2 7-4 0,1 0-6 0,-3 2-4 16,1-3-1-16,10 6 2 0,-7 0-6 15,7 1 1-15,2 3-2 0,-7 0 0 0,0 1 0 0,3-1 2 16,1 2 0-16,-4 0-1 0,3 0 1 0,-4 3-2 16,5 0 1-16,-4 1 2 0,8 1-3 0,-1-1-1 15,-4 4-1-15,-3-2 0 0,4 4 1 0,-6-3 1 16,4 3 0-16,6 1 0 0,-6-1 1 0,2-5-6 15,0 3-4-15,4-1-2 0,0 0-10 0,0-3-31 16,4-1-13-16,-4-6-1 0,4-2-37 0,-4 5 1 16,0-5-23-16</inkml:trace>
  <inkml:trace contextRef="#ctx0" brushRef="#br0" timeOffset="468.08">1420 7052 603 0,'-11'0'84'0,"3"0"-41"16,2 0 8-16,3 0-12 0,1 0-39 0,5 2-2 16,-1-2-7-16,7 4 4 0,-2-1-3 15,4 2-4-15,6-3 5 0,-5 2 6 0,6-2-1 16,-9 1 0-16,8-1 4 0,4-1-2 0,-4-1 0 16,4 0 3-16,-12 0-3 0,12-1 3 0,-9-1 2 0,5-1 0 15,-4 1 7-15,-2-1 3 0,0 0 1 0,2 0 0 16,-1 0 4-16,-1 0-5 0,0 0 0 0,3 1-1 15,1-1-6-15,-1 1-2 0,1 2-3 16,6-1 4-16,-4-1-6 0,5 2 0 0,0-1-1 0,-1-1 0 16,5 0 0-16,0-1 0 0,8 0-2 0,-4 0 1 15,5-2 0-15,1-1-1 0,3 1-4 0,-1-3 0 0,1 2-2 16,1-2-9-16,-3 0 1 0,3 0-3 0,1 2-8 16,-1 0-3-16,-5 0-2 0,4-1 0 0,-4 4-5 0,0 0-2 15,-4 0-5-15,-4 1 2 0,1 1-6 0,2 1-16 16,-8 0-9-16,0 0 13 0,-2 3 60 0,-4 0-44 15</inkml:trace>
  <inkml:trace contextRef="#ctx0" brushRef="#br0" timeOffset="1001.3">1587 7415 560 0,'-5'2'44'15,"-3"1"-43"-15,5 0-1 0,0 2 2 0,1 0-2 16,2-1-3-16,5 4 0 0,0-1 0 0,3-3-6 15,3 4 3-15,-4-2 2 0,3 1-2 0,1 1 2 16,1-4-1-16,-7-1-1 0,3 2 8 0,5 0-3 16,-6-2 0-16,3 3-2 0,-1-4 8 0,2-1-3 15,0-1 2-15,2 5 6 0,0-3-3 0,-2-2 0 16,-2-2 6-16,2-3-1 0,3 4-1 0,0-1-1 16,4-1-2-16,-3-2-3 0,6 1 1 0,-1 2 0 15,2-1-5-15,0 1 1 0,0 1 0 0,8-4-1 16,-3 4 0-16,0 1-2 0,-2 0-6 0,3 0 3 15,5 1-8-15,0 1-27 0,3 2-7 0,-3 3-3 0,2-1-30 16,1 2-6-16,2 0 8 0,-3 3-2 0,-7 0 79 0,2 3-56 16</inkml:trace>
  <inkml:trace contextRef="#ctx0" brushRef="#br0" timeOffset="1718.31">2606 7181 600 0,'-8'6'29'0,"3"2"3"0,-1 5-1 0,3-2 3 15,1 0-34-15,2 3-1 0,0 3 1 0,2-4 2 0,1 6-4 16,2-5 2-16,-2-2 0 0,-1 4 1 15,1 1-1-15,0-2 0 0,-2-4 1 0,3 4 0 16,-4 1-1-16,3 0 1 0,-2 4-1 0,2-6 2 0,1 1-2 16,-3-1-1-16,-1 3 1 0,0-1-1 0,2-2 1 15,-2 0 0-15,3-1 0 0,-3 1 1 0,0-3 2 16,1 1-2-16,-1-2 1 0,0-2-2 0,0 0-2 16,0-1-1-16,0 0-1 0,0-4-2 0,0 2 0 15,-1-2-5-15,1-2-4 0,-2-1-2 0,2 0 4 16,0 0-7-16,0 0 2 0,-3-4 3 0,3-1-4 15,0-1 4-15,0-4 6 0,0-2 1 0,-1-3-1 16,1 1 5-16,0-3 4 0,0-2-1 0,1 0 0 16,-1-1 1-16,0-1 1 0,0 2 1 0,2-4 4 15,-2-1-1-15,3 2 1 0,2 2 2 0,-2-5 0 16,-2 1 0-16,1-1-3 0,4 0 0 0,-4 3-2 16,-1 1-3-16,1-2 3 0,-1 1-2 0,3 4-1 0,3 3 2 15,-3-3-2-15,-3 6 0 0,7 1 5 0,-3 0-5 0,4 4 0 16,-3-2 3-16,-1 3-3 0,-3-1 4 0,7 6 0 15,-7-2 3-15,-1 3 1 0,6 0 3 0,-7 1-2 16,1 5 1-16,2 4 1 0,1 1 1 0,-4 1-3 16,11 7-3-16,-7 2 1 0,-1 4-3 0,1 2 0 15,5 4-2-15,-3-1 0 0,4 3-1 0,-6 5 1 16,1-4-2-16,-2 4 1 0,4-3 0 0,-1 1 0 16,0-1 2-16,-6-1-3 0,8-4-1 0,-2 0 1 15,-3-5 0-15,4-1-2 0,-6-2-2 0,-1-3-19 16,5-2-9-16,1-6-3 0,-6-2-26 0,8-2-39 15,-1-6 71-15,-1-4-35 0,8-6 64 0</inkml:trace>
  <inkml:trace contextRef="#ctx0" brushRef="#br0" timeOffset="2350.42">3375 6874 1164 0,'-12'16'-1'0,"2"0"-1"0,4 1-3 0,-2 3 1 16,5 4-2-16,3 4-18 0,3 5-6 0,0 2 18 15,0 3-49-15,2 1-5 0,-3 2 6 0,-2 1 0 16,1 6-5-16,-2-3 24 0,-1-2 5 0,-1 2 4 15,-2 1 25-15,0-4 4 0,2 2 12 0,-5-3 2 16,2-3 9-16,-3-5 1 0,-2 2 0 0,4-7 1 16,-2-3 3-16,-2 2-4 0,1-7-5 0,6-1-2 15,-4-3-4-15,5-2-4 0,-5-4-1 0,3-1 0 16,4 0-4-16,-3-1-2 0,1-3 1 0,2 0-3 16,-1-2-1-16,2 0-8 0,0-3-1 0,0-3 3 15,2-2-9-15,-2-1 7 0,1-5-4 0,2-3 1 16,1 0 6-16,-4-5 2 0,1-2 2 0,1 2 2 15,-1-4 2-15,1-2 1 0,3 1 1 0,-4 0-1 0,1-2 4 16,-2 1-2-16,1-2 4 0,-1 0-3 16,2 2 3-16,-1-7 3 0,3 1 2 0,-4 1-5 0,1-3 6 0,-1-2-4 15,0-1-1-15,0 0 5 0,2 1-6 16,-1 2 0-16,1 5 1 0,1-6-2 0,2 5 2 0,-2 4 0 16,2 0 3-16,3 3-4 0,-5-2 2 0,5 5-1 15,-4 2 1-15,6 3-3 0,-1 0 1 0,-1 1-1 16,1 4-1-16,-1 1 0 0,5 5 0 0,-4 0-4 15,1 3 0-15,-1 1-1 0,5 4-3 0,-1 1 3 16,3 4-3-16,-2 1 1 0,-2 0 2 0,7 3 0 16,-3 0 1-16,-3 0 0 0,-4 2 0 0,4 0 1 15,-6-2 1-15,6 1-1 0,-2 0 0 0,-1-1 0 16,-7 0 2-16,8 3 0 0,0-3-1 0,-8 4 3 16,-3 1-5-16,-2 1 1 0,-1 0-1 0,-5 4-15 0,7 3-5 15,-9 1 0-15,-4 2-18 0,0-2-19 16,-3 4-8-16,-2-5-2 0,0 4-22 0,-6 0-10 0,-5-5 63 15,0-3-45-15,3 1 81 0</inkml:trace>
  <inkml:trace contextRef="#ctx0" brushRef="#br0" timeOffset="2834.87">3554 7238 561 0,'0'3'-1'0,"8"5"-5"0,-3-4-14 0,-2 6-3 16,5 4-11-16,-2-6-27 0,4 3 4 0,1 0 2 16,-2 1-27-16,1 3 26 0,-2-4 3 0,-4-4 3 15,4 0 29-15,-3 1 31 0,-2-2 11 0,-1 2 1 16,-4-4 34-16,-1 0 4 0,-2-3 2 0,0 1 4 16,-4-2 0-16,3 3-20 0,1-2-4 0,2 3-2 0,-3-1-24 15,1-2-5-15,5 6-6 0,3 0 2 0,3 0-9 0,-3-1 0 16,1 0-4-16,-3-1 3 0,9 5-1 0,-3-3-1 15,0 0 1-15,2 1 0 0,1-2 1 0,-3 2 0 16,4 0 2-16,0-2-3 0,0-3 2 0,2 0 2 16,0 2-2-16,1-4 2 0,0-1 0 0,-1 0 0 15,2-3 4-15,-1-3-2 0,1 3 2 0,0-7 4 16,-2 1 1-16,0-2-2 0,1 0 3 0,-5-6 1 16,4 2-8-16,-1 3 6 0,-2-1-5 0,1-4-3 15,0 1-5-15,-5-3 5 0,2-1-16 0,0 1-44 16,-4-3-13-16,1-5 12 0,5-1-51 0,-7-2 1 15,-2-3-21-15</inkml:trace>
  <inkml:trace contextRef="#ctx0" brushRef="#br0" timeOffset="3167.74">4133 6632 771 0,'-6'6'67'16,"0"2"-66"-16,10 3 5 0,-10 5 44 15,6 3-53-15,0 4-20 0,8 7-30 0,-5 3 4 0,-1 3 5 16,7 7-28-16,-6-1 19 0,5 4-1 0,-3 0-6 15,0-1 27-15,-2 4 0 0,-2-3 37 0,-1 2-5 16,-1 0 13-16,-4-1 17 0,5-2-6 0,-1-1-2 16,-1-1 18-16,5-1-14 0,-6-1 4 0,3-5-3 15,0-1-14-15,-2-4-6 0,-1-2-6 0,3-2-1 16,0-4-10-16,-6-2-26 0,3-3-13 0,3-3-1 16,0-4-33-16,0-4 2 0,1-2-18 0</inkml:trace>
  <inkml:trace contextRef="#ctx0" brushRef="#br0" timeOffset="3517.74">3632 7046 967 0,'-11'4'-6'0,"6"4"-6"0,3-1 0 0,4 2-3 16,6 0 0-16,4 2-3 0,10 0-4 0,5 4-14 16,1-1 1-16,5-5 7 0,5 4-15 0,-3-7 20 15,-2-3-2-15,1-3-5 0,3 0 22 0,-6-4 5 16,4-4 5-16,-5-2 3 0,4 1 3 0,2 1 4 15,-3 0-3-15,4 0 2 0,-3-3 1 0,1 2-3 16,1-2-1-16,0 0-5 0,-1 0-2 0,-4-2-7 0,2-1-5 16,-3 1-3-16,2 1-14 0,-1-4-34 0,-1 2 19 0,-7 1 3 15,1-1 40-15</inkml:trace>
  <inkml:trace contextRef="#ctx0" brushRef="#br0" timeOffset="3967.28">5137 6719 1172 0,'-3'1'-18'15,"3"1"-3"-15,3-2-27 0,-2 0 23 0,3 6-68 16,3-1 0-16,-2-1-9 0,3 4 2 0,-3 2-4 16,0 2-4-16,-1 1 44 0,-4-2 5 0,-4 1 3 0,-1 3 47 15,-6 0 31-15,-3-2 16 0,-4-2 2 16,-4 0 32-16,-4 0-10 0,-3 2-3 16,-4-1 9-16,-3-2-17 0,-2 1-3 0,4-2-11 0,-7 2-7 15,1 0-8-15,7 2-12 0,-4-2 5 0,1 1 1 0,9 1-14 16,-5 1-2-16,2 0 0 0,7 2-1 0,2 0-4 0,1-1-1 15,4 6-4-15,4-4 0 0,1 3-4 0,0-2 3 16,7 5-1-16,4-1-1 0,2 0 1 0,3 0 4 16,6 0 2-16,3-1 2 0,3-2 3 0,1 4 4 15,7-5 1-15,0 1 1 0,3 1 3 0,4-4 4 16,2-1-3-16,1 4 11 0,4-3 0 0,2-2 1 16,3 2 1-16,-3-3 0 0,-2 1 0 0,-1 0 4 15,-3-2-2-15,-7 3 0 0,-3-1 2 0,-11 1-3 16,-1 1-3-16,-8 3-3 0,-5 3-6 0,-5 5-63 15,-8 3-59-15,-10 6 65 0,-1 3 47 0,-18 7-57 16</inkml:trace>
  <inkml:trace contextRef="#ctx0" brushRef="#br0" timeOffset="18751.78">23288 11687 350 0,'-4'2'82'0,"4"-2"-30"0,0 0-2 0,-1 0 13 0,-1 0-72 16,1 0 0-16,1 0-5 0,0 0 8 0,0 0 4 16,0 0-3-16,0 0 8 0,0 0 11 0,0 0 3 15,0-2 4-15,0 1 8 0,0 1-3 0,0-2 2 0,-3 1 0 16,1-1-3-16,0 1-8 0,-2-6 2 16,-1 6-3-16,2-2-5 0,0-2 1 0,-4 2-1 0,1-2 0 15,3 0 4-15,-5-1 1 0,0 1-2 0,0-3 1 16,-1 2 1-16,-2-2-2 0,3 0 2 0,0 0-4 15,-6-1-1-15,0 0-5 0,-5-2 0 0,5 0 2 16,0 1-6-16,1-1 3 0,1 3-4 0,-3-3 3 16,6 3 0-16,-7-1 0 0,4 1 0 0,2-1-1 15,-4-1 1-15,0 2-1 0,-2 0 4 0,-3 2-4 16,0 1 0-16,4 4 0 0,1-2-2 0,-7 4 1 16,4-1-2-16,-4 5 0 0,4-3 0 0,-3-1-1 15,4 4 0-15,-6 1-3 0,3 0 1 0,0 2 2 16,3 2-3-16,-1-2 4 0,0 4 0 0,1 1-4 15,2 1 4-15,3 0 0 0,0 3 0 0,3-2 0 16,0 2-1-16,3-1-7 0,-1 1 1 0,4 0 2 16,2 2-6-16,0 0 3 0,0 0-1 0,2 1 1 0,4 2 4 0,-1 2-1 15,-2 1 1-15,5 3-1 0,-3 1 3 0,4-1 2 16,-4-1 0-16,3 3-3 0,1-4 4 0,-4 3 5 16,4-1 0-16,-2 2-4 0,2-2 2 0,-1 5 9 15,-2 0-3-15,4 0 2 0,-1 2 0 0,-3-2-2 16,5 0 6-16,-4 0-4 0,2 2 1 0,2-2 0 15,-3 1 0-15,2 4 2 0,-3-2-1 0,6 0 2 16,-4-1 0-16,-1 0 0 0,0 2 0 0,5-4-2 16,-2 2-1-16,0-4 4 0,1-2-4 0,1 5 0 15,4-2-4-15,-3-4 0 0,8-3 0 0,-11 2-3 16,7-3 0-16,-3-2-1 0,4 1-2 0,-3-2 2 16,-3-4-1-16,6 0 0 0,1-1 0 0,4-2 2 15,-1-1-2-15,-1-4 1 0,2 1-2 0,1-6 0 16,0 3 1-16,-1-6-2 0,-1 2-1 0,-1-1-1 15,-1-2 1-15,1-3 1 0,1 1-1 0,-4-3-1 0,3 1-1 16,0-4 1-16,-1 2-3 0,1-4 2 0,-2 1 1 16,-2-2-2-16,4-2 2 0,-2-1 0 0,-1 0 6 0,-3-2-5 15,6-1 3-15,-2 1-3 0,-1-1 1 16,-2-2 2-16,-3-2-3 0,5 3 0 0,0-1-2 0,0-3 1 16,-10-2 0-16,7 2 0 0,2-2 1 0,-4 2-2 15,6 0 1-15,-12-3 0 0,5-1 0 0,1 0 1 16,1 1-1-16,-5-2 1 0,-1-2 0 0,-1 3 0 15,-3-2 1-15,4 0 0 0,-7 4 4 0,1-3-5 16,0 4 2-16,2-2-3 0,-3 1 0 0,-2-3 4 16,0 2-4-16,0 0 0 0,0-3-2 0,0 4 2 15,-7-3 0-15,4 1 0 0,-2-3-1 0,-3 4 0 16,1-3-1-16,0 4 1 0,3 2 1 0,-3-5 0 16,3 1 0-16,-11 7 3 0,6-3-2 0,-4 0 4 15,-1 1-1-15,5-2-3 0,-2-1 0 0,-6-1 2 16,1 1-3-16,8-1 0 0,-5 0 0 0,2-2-1 15,5 2 1-15,-13-2-1 0,2 5 0 0,3 0 0 16,1-1 0-16,-3 1 0 0,-4 1-2 0,6 1 2 0,-2 3 1 16,-3-1 0-16,5 1 2 0,0 0-2 0,-3 1 0 0,-4 2 1 15,7 1 0-15,-10 4 1 0,2-5 0 0,3 4-2 16,-6 5 1-16,0-2-1 0,0-1 1 0,-3 0 0 16,-1 2 0-16,-4-2-1 0,3 6 0 0,-3-3 1 15,2 2-1-15,-4 2 0 0,2 1 0 0,3 3-2 16,-3 0 0-16,2 2 2 0,-4 1-2 0,5-4-7 15,-3 2-2-15,3 3 0 0,-3-1-7 0,4-1-16 16,-1 1-12-16,5-3-8 0,-2 2-21 0,3 4-66 16,4-1 109-16,2 3-52 0,3-3 84 0</inkml:trace>
</inkml:ink>
</file>

<file path=ppt/ink/ink12.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37:39.007"/>
    </inkml:context>
    <inkml:brush xml:id="br0">
      <inkml:brushProperty name="width" value="0.05292" units="cm"/>
      <inkml:brushProperty name="height" value="0.05292" units="cm"/>
      <inkml:brushProperty name="color" value="#FF0000"/>
    </inkml:brush>
  </inkml:definitions>
  <inkml:trace contextRef="#ctx0" brushRef="#br0">8217 8700 133 0,'6'-1'11'0,"-4"-5"-13"0,-2-1 8 0,0 3-48 15,4-6 52-15,1-2-3 0,-5 4 2 0,2 3-6 16,-1-1-2-16,7-1 4 0,-3 3-3 0,-4 0 1 15,7 0 2-15,-5 1 2 0,-1-4 15 0,1 4-4 16,3-2 7-16,-4 5 4 0,0-6 6 0,-2 3 0 16,-5 3 6-16,0-3-3 0,4 0 2 0,-3 0 2 15,3 3 0-15,-7-2-15 0,-3 4 7 0,5-2-3 16,-2 0-4-16,-3 3-2 0,-2 0-3 0,1-3-7 0,-4-2-1 16,3 5-3-16,5 1-3 0,1 3 0 0,-4 1-4 15,6-8 3-15,-6 8-1 0,0 2-5 0,0-1 4 16,-3-1-1-16,0-2 1 0,-4-3-1 0,-2 1-3 15,2 5 0-15,-2-4 0 0,3 3 3 0,-5-1-3 0,4 0-1 16,-4 1 0-16,0 1 1 0,3 2 0 0,-6-6 0 16,2 4-1-16,-2-1 0 0,-1 1 0 0,0 1 2 15,0 1 1-15,-5-2-4 0,0 1 1 0,2 2-1 16,-7-1 0-16,8 2 1 0,-5 1-4 0,4-1 2 16,0 1-1-16,-1 2 1 0,3-1 1 0,3 1 0 15,2 0 1-15,-6 1 0 0,6-1 0 0,-3-2 0 16,-2 2-1-16,3-2 1 0,-1 3-1 0,0-1 1 15,2 1-2-15,-3 2 2 0,0 0-1 0,4-2 0 16,-2 4 1-16,4-1-1 0,-4-3 0 0,5 4-3 16,0-1 3-16,-3 4 0 0,3-5-1 0,-3 4 0 15,3-2 2-15,1 2-3 0,-1 3 3 0,-2 0 1 16,7 1 0-16,1-3-1 0,-1 2 0 0,2 1 2 16,-1-2-1-16,-6 2 0 0,7-2-1 0,-2-1 0 0,-1-1-1 15,7 3 3-15,-3-3-2 0,0 2 0 0,0-1 1 0,7 0-2 16,-4-1 1-16,3-1 0 0,-4-1-2 15,1-1 1-15,3 4-2 0,-1-5 3 0,3 4 0 0,-2-4 0 16,3 1 2-16,-2-2-2 0,1 1 0 0,1 3 2 16,-1-5-3-16,1 3 1 0,-1-4-3 0,3 0 1 15,0-2 0-15,0 8 2 0,0-2-2 0,0-5 0 16,0 4 0-16,0-5-1 0,0 6 3 0,0 2 0 16,3-3 0-16,-3-3 0 0,3 1-1 0,-1-1 1 15,0 1 0-15,-1-3 3 0,1 2 1 0,2 0-8 16,-4-1 7-16,2 3-3 0,0-3 1 0,-2 3 2 15,0-3-3-15,0 3 0 0,0-2 0 0,0 1 0 16,0 2 0-16,0 0 2 0,0-1 0 0,0 4-2 16,1 2 0-16,1 3 0 0,-1-7 0 0,-1 5 1 15,0-3 0-15,0 2 0 0,0 1-1 16,0 0 3-16,0-3-1 0,0-1-2 0,-1 4 3 0,-1-1-2 16,2-1 1-16,-1 1 1 0,1-1 2 0,-2-1-3 0,2 2 3 15,-6 3 0-15,3-5-4 0,3 0 3 0,-2 1-2 0,2 1-1 16,-2-4 2-16,2 1-1 0,-1-2 1 0,1 0-2 15,1-1 4-15,1 1-2 0,-2-4 1 0,0 0 2 16,3 3-4-16,3 0 1 0,-2-2 0 0,0 3 0 16,4 0 2-16,-5-7-5 0,5 6 2 0,-3 1-2 15,3-2 1-15,-5-4 0 0,2 4-1 0,2-8-1 16,-2 2 1-16,3 0-1 0,1 0 0 0,-4 2 1 16,5-8 0-16,1 4 1 0,-3-3 2 0,-1 4-2 15,0-1 2-15,2 1 1 0,1-1-1 0,-1 2-2 16,-4-3-2-16,-2 1 3 0,5 1-2 0,-4-2 2 15,6-2-2-15,-7 3-1 0,5-4 1 0,-5 1 0 16,8 1 1-16,-5-1 1 0,5 0-2 0,-4 1 1 16,4 0-1-16,1 0 0 0,-4 1 0 0,2-1 0 15,-1 1 0-15,5 0 2 0,0 0 0 0,2 0-2 16,-2 1 1-16,5 1 1 0,-3-1 0 0,6 1-2 0,-3-1 1 16,0 1-2-16,-2-1 1 0,-1-1 2 0,2 0 1 15,-2 3-5-15,0-2 6 0,0 1-2 0,3 1 6 0,-5-2-2 16,3 1 2-16,2-1-2 0,-3-1-2 0,-2 0 2 15,6 1 0-15,-4-1 1 0,0 1-3 0,-1 1 1 16,1-5 0-16,-3 1-2 0,2 2 2 0,0 0 0 16,2 1-1-16,-5-3-1 0,1-1 1 0,-2-2-2 15,3 2 0-15,4 1 2 0,-4-3 0 0,-2-1-3 16,-5-4 2-16,5 2 1 0,-1 4-3 0,2-6 3 16,2 2-3-16,0 0 1 0,-6-2-2 0,8 1 2 15,2 1-2-15,-5-7 1 0,8 1-1 0,-6 5 3 16,1-4-1-16,1-1-1 0,-1-2 1 0,-3-2-1 15,2 4 1-15,-3 1 0 0,4-3 0 0,-3 1-2 16,-1-1 0-16,1-2 1 0,0 2 0 0,-2 2-1 16,1-3 0-16,3-2 0 0,-2 3 1 0,0-3 0 15,2 1-1-15,-2 1 0 0,0-4 1 0,0 4 0 0,0-2-1 16,-1-2 2-16,0 1-2 0,-1-1 0 0,4-1 1 16,-2 0-1-16,-1-2 2 0,-1 0-2 0,1 1 0 15,1-3 0-15,-3 1 0 0,0 0 2 0,-5-2 0 0,8 2 0 16,-1-2-3-16,-5 0 1 0,4 0 0 0,-2 0 1 15,4 0-1-15,-3-3 0 0,3 2 1 0,-6 1-1 16,3-6 0-16,-1 4 0 0,-3-2 0 0,6 2 0 16,1-1-1-16,0 2 0 0,0-2 1 0,1 1 0 15,-3 4 2-15,9-4-1 0,-7 1 1 0,0 3-2 16,-3-2 2-16,2 0-1 0,-4 3-1 0,2-1 1 16,-2-2-1-16,-1 3-1 0,2 1 1 0,-2-1 2 15,1-1-2-15,-4 1 2 0,1 2 0 0,-3-2 1 16,5 3 3-16,-5 1-4 0,-1-4 2 0,4 2 0 15,-3-2-1-15,-1 4 0 0,-1-6-1 0,3-1 0 16,0 1 0-16,-1 2-2 0,-3-3 1 0,4 2-1 16,-1-2 2-16,-3 0 1 0,4 5-1 0,-2-2-2 15,-2-3 2-15,2-3-1 0,-1 3-1 0,1-1 3 0,-1-1-4 16,2 1 1-16,-1-2 1 0,0 1 0 0,-1 3 1 16,1-1 0-16,-1-3-1 0,4 3-1 0,-3-2 0 15,1 2 2-15,-3 1-1 0,1-3-1 0,1 1 0 0,-1 1 0 16,3-2 0-16,-4 2 0 0,1-3 0 0,-1 2 1 15,0 0 1-15,0-1-1 0,0-2 1 0,0-3 0 16,-1 3 0-16,-3 1-1 0,3 4 1 0,1-4-2 16,-3-1 0-16,3-2 2 0,-2 3-2 0,1 3 1 15,-1-2 1-15,-3 1-2 0,4-7 0 0,-1 5 0 16,1 3 0-16,-1-1 0 0,0 2 5 0,-2-2-5 16,1 3 3-16,1 1 0 0,-4 0 1 0,1 1-1 15,2-1 1-15,-3 2 3 0,1 0-4 0,0 2-1 16,-1 0 2-16,0-2-1 0,-1 3-1 0,3-2 3 15,-6 1-5-15,2 1 1 0,2-2 0 0,-4 0 2 16,1-1-1-16,3 3 1 0,-4-3 0 0,-1 0 0 16,7 4 1-16,-7-2-1 0,1-1-1 0,2 2 1 15,-3-3-1-15,-1 2-1 0,2-1-1 0,-1 0 1 16,-3-1 0-16,6 2 1 0,-3 2 2 0,6 2-4 16,1 2 1-16,-4-3 0 0,-2-1 0 0,1 2 3 0,3-3-3 0,-2 0 0 15,-2 3-1-15,-2-4 0 0,2 2 0 16,-4 1 0-16,11 3 0 0,-8-1-1 0,5 4 0 0,-7 0 1 15,2-5-1-15,2-1 1 0,-1 3 0 0,6 1 0 16,0-3 0-16,-3-2 0 0,-4 1 1 0,4 0-1 16,-1 2 0-16,-1 1-1 0,4 1-1 0,-6-4 0 15,-1 1 1-15,7 5-1 0,-4-3 2 0,4-1-2 16,-1 1 0-16,2 3 2 0,-3-3-1 0,2-1 1 16,2 3-2-16,-5-6 1 0,6 7 1 0,-6-3 0 15,2-2 0-15,0 0-2 0,-1 2 1 0,1-2 1 16,0 1 0-16,-2 0 0 0,3-1 0 0,1 0 0 15,-4 2 0-15,3-2 0 0,-3 0 0 0,0 0-1 16,4 0 1-16,-1 0 0 0,-3-1 0 0,0-1-1 16,3-2 1-16,-2 1 1 0,0-2-1 0,4-1 0 15,-6 0-1-15,2 3 1 0,1-2 0 0,-3 1 0 16,2 2 1-16,-2 2-2 0,-1-3 1 0,3 2 0 0,-4 3 1 16,0-2-1-16,0 3 0 0,1 0 0 0,-2-2 0 15,4 3 0-15,-5 0-1 0,-1-1-2 0,1-1 0 0,1 3 1 16,-1-1-1-16,2 1 0 0,-3-2-2 0,-3-1 0 15,7 6 0-15,-2-3 0 0,1 1-5 0,-2 1-1 16,4 1-2-16,4 0-9 0,-5 0-7 0,3 0-7 16,-3-2-13-16,4-1-51 0,3 0-11 0,1-3 31 15,2-2 81-15,5-5-74 0</inkml:trace>
  <inkml:trace contextRef="#ctx0" brushRef="#br0" timeOffset="11900.03">6186 6391 213 0,'-8'2'-14'0,"5"1"13"16,-5-3 1-16,4 3-13 0,-4-1 29 0,3 1 3 15,-1 0-10-15,1-1-2 0,-8-2 0 0,5 1-4 16,4 2-1-16,-6-1 5 0,6 1 2 0,-6-1-1 15,-1 1 6-15,3-2 13 0,2 4 2 0,0-3 0 16,-4 1 13-16,-2-2 0 0,1-1 2 0,-2 0 6 0,4 0-2 16,-4 0-7-16,0 0-2 0,1-1-4 15,1 1-7-15,-2-2-11 0,-2 2-4 0,-1-3 3 0,2 3-13 16,0-1 1-16,-1 1-5 0,-4 0 1 0,2 0-2 16,0 1 0-16,0-1 2 0,1 3-3 0,0 2 0 0,2-2-1 15,-5-1 4-15,3 1-2 0,4 2 0 0,-1-1 0 16,1 1-3-16,-1-2 4 0,4 0-1 0,-1 4-1 15,7-4-1-15,1 1 1 0,-1-2 0 0,2 1-6 16,-1 2 3-16,2 1-1 0,3-3-3 0,2 0 3 16,-7 5 0-16,1 2-3 0,9-1 6 0,-4-4-1 15,4 1 1-15,-5 0 2 0,5-1 0 0,-1 0 1 16,4 0-1-16,1-4-2 0,-6 1 3 0,7 4 1 16,0-3-1-16,6 2 1 0,-7-2 0 0,2-3-1 15,2 0-2-15,3 3 5 0,-2 2-3 0,-1-7 1 16,3 2-2-16,-2-1 4 0,4-1 0 0,-4 2-1 15,3 0 1-15,-2-3 0 0,-1-2 0 0,2 4 0 16,0 1-2-16,0-3 0 0,-2 4 0 0,6 2 0 16,-7-3 0-16,6 5 0 0,-3 0-2 0,1 0 2 15,-4-2-1-15,-2 0 1 0,8-2 0 0,-6-1 3 0,6 0 1 16,2-1-3-16,-7-2 4 0,10 3 1 0,-5-2 0 16,8-1 2-16,-8 5-1 0,3-2-5 0,-2-2 1 0,-2 2 4 15,3 0-5-15,-2 0-1 0,1 0 1 0,-4 0 0 16,3-2 0-16,2 1 3 0,-5 4 3 0,1-5-4 15,-1 4 4-15,1-2 3 0,2 0-3 0,-6-2 4 16,1 2-1-16,5 2-4 0,-7 0 2 0,3-2-1 16,1 0-2-16,-5-2 1 0,-3 0 0 0,7 2-1 15,2-6 1-15,-7 3-2 0,4-2 1 0,0 4 1 16,-4-1-3-16,3 1 2 0,1-3-3 0,-3 6 2 16,2 3 0-16,0-5-2 0,-2 3 2 0,-2 0-3 15,4-3-2-15,-3 0 0 0,2 0 0 0,3-3 2 16,-7 1-2-16,3 2 1 0,2-6-1 0,-4 4 1 15,1-2 1-15,1-3 0 0,-1 3-1 0,-1-1-2 16,1-1 0-16,-1 1 1 0,1 5 1 0,-1-5-4 0,-1 5 2 16,2 0-4-16,-5-3-3 0,1 3 1 0,1 0-8 15,-4 0-8-15,2-2-8 0,-5 1-4 0,5 1-13 0,-6-2-33 16,2 4-21-16,-2-2 32 0,1 3 70 16,-1 0-62-16</inkml:trace>
  <inkml:trace contextRef="#ctx0" brushRef="#br0" timeOffset="21115.33">8344 12159 224 0,'3'3'-28'0,"-3"-3"4"0,4 0 1 0,-1-1-10 16,1 1 14-16,3-3 4 15,-6-2-8-15,4 0 12 0,0-3-1 0,-2 2-4 0,2 3 14 0,1-2 3 16,-6-1 5-16,1 4 3 0,3-1 5 0,0 2 3 15,-2 1 3-15,-2 0-1 0,0 0 4 0,0 0 0 16,0-2-1-16,0-1-2 0,1-3-1 0,-1 6-4 16,2-3 0-16,-2-1-1 0,0 0-5 0,0 1-1 15,2-1 0-15,-1 3 0 0,4 1-1 0,-4-2 5 16,-1-2 0-16,0 0-2 0,0 0 5 0,0 0-1 16,4 3 0-16,-4-4 1 0,0-1-4 0,0-2 3 15,0 6-2-15,3-2 2 0,1 2 0 0,-2-1 4 16,-2-5-3-16,3 5 2 0,0-2 2 0,2 5 1 15,-3-1 1-15,1-6-1 0,-3 3 0 0,0-3-3 16,0 1 4-16,0-2-1 0,0 7-2 0,-3-9 1 16,-4 4 0-16,4 0-3 0,0 3 3 0,-5-4-3 15,2 3 1-15,0 0 1 0,2-3-4 0,-7 3-3 0,4 0 0 16,-3 1 3-16,1-4-4 0,-4 7 0 0,4-3-2 16,1 1 2-16,-5 1-1 0,1-2 0 0,1 1 3 15,1-1-7-15,-4 1 2 0,5-2-3 0,-4 1 2 16,-4 3 1-16,1 1-4 0,-4-2 2 0,5 1-2 0,1 4 2 15,-2-2 2-15,1 3-1 0,-3-5-3 0,6 0 2 16,1 3 0-16,1 3 0 0,1-3-1 0,0-1-2 16,-4 1 2-16,0-3-1 0,6 5 1 0,-1 1 2 15,-5-6 0-15,0 2-5 0,1 1 3 0,-1 0-2 16,1 0 0-16,-1 2 5 0,-1-4-6 16,0 2 5-16,1 5 0 0,-2-3 1 0,0-3-1 0,1 1 0 15,0 1-1-15,0 3 5 0,-2 2-2 0,2-1 2 16,-3-3-1-16,-2-2-1 0,3 6 3 0,-3 2-4 15,2-4 0-15,3 2 0 0,-4-4-3 0,1-1 0 16,1 1-1-16,4 3 1 0,-1-2 1 0,1-1-5 16,1 1 0-16,-4-6-1 0,-3 0 1 0,10 0 2 15,0 5-3-15,2-3 0 0,-5-2 1 0,1 0-1 0,2 0 1 16,2 1 2-16,0 2-2 0,-1-3 4 16,6-1-1-16,-5-1-1 0,4-2 1 0,0 2 0 0,1 0 0 0,-1-1-1 15,-2 0 1-15,-3 3-1 0,-1 0 0 0,5-3 4 16,-6 3-4-16,4-8 0 0,-3 6 0 0,3 2 5 15,5-4-4-15,0-3 3 0,-1 3-1 0,-2 2-4 16,-5 1 7-16,-2 2-6 0,6-1 0 0,-4-3 2 16,2 1-1-16,-5 2-1 0,0-1 2 0,-2 2-2 15,7-1 0-15,-4 2 0 0,-1-2-2 0,-1-2 1 16,1 2 0-16,0 2-1 0,1-2 2 0,-2 0 0 16,2 0 0-16,-1-2 1 0,-1 2-1 0,-1 2-1 15,2 1 1-15,-2-3 1 0,-1 5-1 0,2-5-2 16,-1 3 2-16,0 5 0 0,1-5-2 0,-1 0 0 15,-1-3 0-15,2 7 0 0,-3-1 1 0,3 0-1 16,1 0-1-16,-3-1 0 0,1 3 0 0,-1 0 0 16,0 1-1-16,0-1-1 0,1 2 3 0,-4-1-2 0,1-1 0 15,0 1 0-15,-3 1 1 0,5 1-1 0,5 1-1 16,-1 2 1-16,-4-1 0 0,2 0-1 0,2 1 1 16,-2 2-3-16,4-1 2 0,-2 3 1 0,-1 0-2 0,-1 0 0 15,-4 2 1-15,3 1 0 0,-2 1 0 0,5 1-1 16,-2 4 1-16,1 1 0 0,-2 2 2 0,2 3-1 15,0 2 1-15,0 3-2 0,3-1 2 0,-4 1 1 16,-1-2-2-16,-3 4 2 0,5-3-1 0,-4 3 1 16,0-3 1-16,1 1-1 0,-2 1 0 0,1 2 0 15,1 0-2-15,-5 0 1 0,3 8 0 0,0-7-2 16,-1 4 3-16,1 0-1 0,2 1-2 0,-2 0 3 16,2 0-3-16,2 0 1 0,2-7 0 0,-1 4-3 15,2-2 1-15,-2-1 2 0,4-2-1 0,0-4 0 16,3 1 0-16,0 2 2 0,-4-3-1 0,8-4 1 15,0-1-1-15,1 1 1 0,4 1 1 0,-2-2-1 16,-1 1-1-16,7-1-1 0,-2 0 0 0,-4 0 1 0,1 3-3 16,1 0 4-16,-2-6-2 0,5 4 2 0,0-3 1 0,-5-1-1 15,0 0 0-15,4-2 2 16,-3 3-1-16,1-1 1 0,1 0-1 0,-1 0-1 0,1 1 0 16,-3 2 1-16,1 1 0 0,3-1 0 0,-3-2 0 0,5 2-1 15,-4 3 2-15,4-3-1 0,-4 2 1 0,4-4-1 16,1-3 0-16,-4 0 0 0,4 1 0 0,-1-1 0 15,-1-5-1-15,1 1 0 0,2-4 0 0,2 3-1 16,-1-2 0-16,4-3 1 0,0 0-3 0,3-3 4 16,-5 1-5-16,5-2 3 0,0-2 0 0,-2 1-1 15,3-1 1-15,-1-3 2 0,2 1 0 0,1-3-1 16,-2-1 1-16,2 1-1 0,-4-1 1 0,2-2 2 16,-3 1 0-16,7-1-2 0,-2 1 0 0,-2-2 1 15,-1 0 2-15,3 0-3 0,5-2 1 0,0 1 1 16,-4-2-1-16,-2-2 1 0,2 2 0 0,1-3-1 15,1 1-1-15,2-1 1 0,-5-2-1 0,3 1-1 0,0 0 1 16,0-3-1-16,2-1 1 0,-2 0 0 16,1 0 2-16,-1-1-2 0,-3 1 1 0,1-2 0 0,1-1-1 15,-4-2 1-15,7 3-1 0,-8-4 0 0,5 0 1 16,2 3-1-16,6-4 0 0,-5 0 0 0,-1 2-1 0,3-2 2 16,-4 0-1-16,1 2 1 0,0-1-1 0,-3-5 1 15,-4-2 1-15,2 5 1 0,-3 0 0 0,3 5-3 16,-4-6 0-16,4 2 0 0,-6-1 0 0,1 5 1 15,1-1-1-15,-1-3-2 0,-2-1 6 0,-1-1-3 16,1 1 1-16,0 0 1 0,0 0 0 0,-1-1-2 16,-4 3 0-16,2-2 2 0,-1 0-3 0,-4 0 5 15,5 0-3-15,-3 0 0 0,0 0 1 0,1 2 0 16,2-5-1-16,-4 3-1 0,2-4 2 0,2 4-3 16,-9-2 0-16,7-1 0 0,-7-1 1 0,9-1-1 15,-5 4 0-15,2-7 0 0,-5 2-1 0,6-4 3 16,4 3-2-16,1-4 1 0,-4 3-1 0,-4-3-1 15,3 2 1-15,4-1 3 0,-1 3-2 0,-1-1 2 16,-3-1 1-16,0 4-3 0,-5-1 4 0,7 1-1 16,-6-1-2-16,-4-3 1 0,4 3 1 0,-1-1-3 15,-2 1 3-15,-1-3 1 0,3 4-1 0,2 1-1 0,-3-6 0 16,4 4-3-16,-1 2 0 0,-4-7 5 0,3 2-3 0,0 1-2 16,-4-3 0-16,3-5-1 0,-3 7 0 0,2-5 0 15,1 3 1-15,-1 0-3 0,-1 2 2 0,7 1 2 16,-5 0 3-16,2 4-4 0,1-6 4 0,-4 1-4 15,-1 3 2-15,6 1 5 0,-4 1-5 0,-2-2-2 16,-1 3 1-16,0 0 0 0,5 3 0 0,-2 0 2 16,-1 2-3-16,-2-2-2 0,0-2 2 0,1 6 0 15,-1-4-1-15,0 0 1 0,0-2 0 0,0 7-1 16,0-3-1-16,0-2 2 0,0 3 0 0,0-1 0 16,0 1 1-16,0 0-1 0,0 2 0 0,2-3 1 15,-2 1 1-15,0 1-1 0,0 0-1 0,0 0 0 16,0 1 2-16,-2-1-1 0,2 3 0 0,-1-1-1 15,-4 2 2-15,0 0-2 0,4 2 2 0,-7-1 0 16,5 1 0-16,-5 1-1 0,-1-1 1 0,2 1 1 0,3 0-2 16,-4 2 1-16,1-1-2 0,1 1 0 15,3 0 1-15,0-1-1 0,-2 3-1 0,0-3-1 0,1 1-2 16,0 1 3-16,0-1-2 0,-1 0-1 0,-3-1-1 16,8 3 0-16,-3-4 0 0,-3 2-6 0,1-1 3 15,3 1-2-15,-2 0-3 0,-1-2-2 0,7 5-6 0,-2-2 0 16,1 2-4-16,4 1-4 0,-2 1-4 0,-3-2-2 15,0-1-5-15,9 4-12 0,-9-1 9 0,-6-2-22 16,6 0-4-16,0 3-27 0,-1 0-6 0,1 0-15 16,0 0 118-16,1 4-100 0</inkml:trace>
  <inkml:trace contextRef="#ctx0" brushRef="#br0" timeOffset="29100.49">15833 10992 101 0,'-4'0'11'16,"2"0"-10"-16,4 0 1 0,-2 0-26 0,0-1 42 15,0 1-15-15,1-2 3 0,2 0-1 0,0 1-2 16,-1 1 2-16,0-3 7 0,1 3 2 0,0 0 2 16,-2-2 5-16,3 2 4 0,-4 0 5 0,0 0-1 15,0 0 3-15,0 0 1 0,0 0-3 0,0 2 2 16,0-2-3-16,-2 6-2 0,2-4-3 0,0-1 0 16,-2 2-5-16,-2-3-6 0,4 5-2 0,-2-3 2 15,2 1-8-15,-1-2-1 0,-3 1-2 0,1-1-2 0,0 3 0 0,3-3 1 16,0 1-1-16,0-2 5 0,0 0 0 15,0 1 3-15,0-1 3 0,0 2-4 0,3-2 7 0,-3 0-5 16,0 1 5-16,0-1-2 0,0 2-2 0,5 0-1 16,-3-2 2-16,-1 0-4 0,1 0 1 0,2 1-2 15,0-1-2-15,-3 0 0 0,2 0-3 0,2 0 4 16,-2 0-3-16,0 0 2 0,4 0 0 0,-4 0-1 16,1 0-1-16,4-1 4 0,-3 1-5 0,1 0 3 15,-1 0-1-15,1 0-2 0,-1 0 1 0,3-2-2 16,-3 2 1-16,-1-2 4 0,4 1-4 0,-3-1 0 15,3 1 0-15,-4-1 2 0,4 1 0 0,-3-1 1 16,3 0-2-16,-2 1 1 0,1 1 1 0,-1-2-1 16,2 2 3-16,1 0-2 0,-4-1 0 0,3 1-2 15,0 0 1-15,-1-2 2 0,3 2-3 0,-4 0 0 16,4 0-2-16,-6 0 1 0,3 0-1 0,-1 2 0 16,2-1 0-16,-4 1-2 0,6-1 2 0,-1 1-1 0,-2 1 0 15,2-1 1-15,4 1 2 0,-5-2 3 0,-2 1-3 16,3 1 0-16,-4-3 4 0,4 2 0 0,4-1 1 15,-8 1 1-15,6 0-1 0,1-1 2 0,-2-1-4 0,1 2 5 16,-3-1-2-16,-2-1 0 0,-3 2-1 0,0-2-1 16,8 1-1-16,0-1 2 0,-1 2 1 0,-7-2-3 15,6 2 2-15,4-2-1 0,3 0 3 0,-1 1-2 16,-13 1-1-16,6-2-2 0,1 1 0 0,4-1 3 16,-5 2-3-16,-1-1 2 0,-2 1-3 15,5-2-1-15,4 2 2 0,-11-1 0 0,8-1-4 0,0 2 5 16,-2-1-2-16,2 1-2 0,-3-1 3 0,2 1-4 15,1-2 1-15,3 2 2 0,-3-1-1 0,-2 2-2 16,2-1 2-16,-1-1-2 0,-1 3-2 0,4-3 4 16,-4 2-3-16,-1 0 1 0,2-1 1 0,1-2-1 15,-5 3 2-15,3-1 0 0,1-1 4 0,-4 1-4 16,2-2 1-16,-2 0-3 0,2 0 0 0,1 0 2 16,-2 1-2-16,2-1 1 0,-1 0-1 0,-2 0 0 15,4 0 0-15,-1 0 1 0,-2-1-2 0,4 1 3 0,-2 0-1 0,-1 0-1 16,1 0 2-16,1 0 0 0,-6-2 0 15,7 2-2-15,-6-1 2 0,6-1-2 0,-1-1 0 0,2 3 2 16,-1 0-2-16,2-2-1 0,-7 1 1 16,4-1 1-16,2 1-1 0,-7-2 0 0,7-1 0 0,-4 3 0 15,0-2 0-15,-2 0 0 0,12 1 1 0,-9 0-1 16,2-1-1-16,2 2 3 0,-8-2-2 0,12-1 0 16,-1 1 0-16,-7 2-2 0,-3-1 2 0,8-1 0 15,-3 1-2-15,5-1 0 0,1 2-1 0,-6-2 3 16,-6 1 2-16,9-1-5 0,-1 1 4 0,-2 1-1 15,2-3-1-15,-4 3 1 0,-1 1-2 0,0-2-1 16,3 2-2-16,-8 0 0 0,5 0 0 0,-4 0-2 16,1 2 2-16,3-1 0 0,-6 1-1 0,5 1 2 15,-3-1 0-15,-1 1 1 0,0-1 3 0,2 1 0 16,-5-2 0-16,3 2 1 0,-3 1 1 0,1-3-1 16,-1 2 3-16,-1 0-4 0,1 1 3 0,0-1-3 0,0 0-4 15,0 0 2-15,-3 2-4 0,1-4-3 0,2 2-1 16,0 1-2-16,-3-3-1 0,3-1-9 0,0 2-3 15,0-2-3-15,0 0-10 0,0 0-28 0,0 0-13 0,0 0-4 16,0-3-35-16,5-2 2 0,-2 0-21 0</inkml:trace>
  <inkml:trace contextRef="#ctx0" brushRef="#br0" timeOffset="41482.4">8656 9734 17 0,'-7'0'1'0,"4"1"-1"0,0-1 11 0,-2 2-3 16,1 0 2-16,4-1-3 0,-2 1-7 0,2-1 8 15,0 1-12-15,0-1 4 0,0-1-2 0,0 0 0 0,0 0 2 0,0 0 9 16,0 0-3-16,0 0 17 0,0 2 1 0,0-2 11 15,0 2 0-15,0-2-2 0,0 1 12 16,0 1-10-16,0-2 4 0,0 0-5 0,0 1-4 0,0 1-5 16,0-2 5-16,0 0-16 0,0 0 0 0,0 0-3 15,3 0-3-15,2 0 3 0,0-2-4 0,-4 1 0 16,4-1-2-16,1 1-2 0,1-1 1 0,2 0 0 16,-4 1 0-16,3-2-1 0,1 3-2 0,-4-2-1 15,3 1 2-15,-1-1-2 0,0 0-1 0,-1 2 1 16,5 0-1-16,-3 0 1 0,-2 2 0 0,4 0 0 15,2 1 1-15,1-3 1 0,-2 3-2 0,-2-2 1 16,-2 3-1-16,4-1 1 0,-5 0-1 0,3 0 2 16,1-1-2-16,-4 1 0 0,2 0-1 0,3 0 3 15,0 2-1-15,3-4 0 0,-3 2-1 0,3 1 2 16,-6 0 0-16,-3-1 0 0,3 2-1 0,1-3 1 16,1-2 0-16,-7 0 3 0,8 0 0 0,-2 1-1 0,-3-1 2 15,13 0-1-15,-11-1 0 0,2 1-2 0,-1 0 0 16,-4 1 0-16,3-1-1 0,-4 0 0 0,3 2 0 15,-4-1-1-15,0 3 1 0,5-3 1 0,-3-1 0 0,-2 2 1 16,3-1 1-16,-4 4 2 0,-1-2 0 0,5-1 0 16,-4 1 2-16,1 2 0 0,-3-1-1 0,2 1 1 15,-1 0-1-15,2 0 1 0,2-2-1 0,-3 5 0 16,-2-5 0-16,1 5 1 0,-1-2-2 0,3-1 5 16,-1 1-2-16,-2-3 0 0,0 5 2 0,0 0-1 15,0-2 2-15,-2-1-1 0,1 1 0 0,1-1-3 16,-2 1 2-16,1 2-1 0,1-2 2 0,-2 0-7 15,1 4 3-15,1 1-3 0,-4-3 0 16,1 1 1-16,0-2-4 0,2 4 2 0,-6-4 0 0,4 0 0 16,2 2 1-16,-4-1 0 0,-1 1 0 0,2 4 1 15,-2 0-2-15,1-2 0 0,-2 1 1 0,2 2-2 16,-5-1 1-16,6 0-1 0,-4 1-1 0,3 1 2 16,-3 0-3-16,3 0 2 0,-2 1-3 0,3 0 1 15,1-4 0-15,-5 2-1 0,2 1-1 0,-3-1 1 0,6-2 0 0,-4 1-2 16,6 1 2-16,-2-1 0 0,-5 1 0 0,8-2 0 15,0-1 0-15,0 2 0 0,-7 0 1 0,6-1 1 16,-2-2-1-16,-2 2-1 0,3 1 0 0,-1-2 0 16,3 1 0-16,-4-1 1 0,10 0-1 0,-8 2 0 15,-1 1 1-15,3-1 1 0,-3-2 0 0,1 0 0 16,1 3-1-16,1-2 0 0,-2 3 0 0,5-6-1 16,1 1 1-16,-4 1 0 0,7 1-1 0,-10 1 4 15,-1-4 0-15,4 4 1 0,-2-1 3 0,-1 1-3 16,-7-1 0-16,10 3 2 0,-1-6-3 0,2 5 1 15,-1-1 0-15,2-1-1 0,-2-2 1 0,2 1-1 16,2 1 5-16,-2 1-3 0,-5-4 2 0,0 2 1 16,3 0-3-16,0 2 2 0,-2-4 0 0,-3 3 0 15,4-3-2-15,-1 2-1 0,4 0-1 0,-1 0 1 0,-1 0-1 16,2-2 1-16,1 2-1 0,3 2-2 16,-4-2 3-16,-2 0-2 0,0 0-1 0,-2 0 0 15,4-2 0-15,-2 1 2 0,-3-1 0 0,4-2 0 0,1 1-3 16,-2-1 3-16,0 0-1 0,-2 1 2 0,2 1-2 15,0-1 0-15,2 0 2 0,-4 0-5 0,-2 3 5 0,4-4-3 16,0 1-2-16,6 2 1 0,-6-1-1 0,0-1 0 16,-2 1 1-16,5-2 1 0,-4 4-2 0,1-3 2 15,-2 1-2-15,1 2 2 0,-6-3-1 0,9 0 1 16,3-2 0-16,-5 2-2 0,0 0 5 16,-3 0-5-16,3 1 0 0,0 2 0 0,4-3 0 15,-10 3 0-15,6-2 0 0,-3 1 1 0,3 1-4 0,-3 0 4 16,0-5-1-16,-5-1 0 0,8 8 1 0,0-1-1 15,0 2 1-15,3 2-1 0,-2-5 0 0,6 2 0 16,-7-2-1-16,0 0 1 0,-7-4-1 0,11 4 1 16,-4-1 0-16,-4-2 1 0,3 3 1 0,-2-2-1 15,4 2-1-15,2 0 0 0,-3 0 0 0,0-1 0 16,-1-1-3-16,-2-1 3 0,3 1-1 0,0 1-1 16,3 1 2-16,-5-3 0 0,2 3 0 0,0-2 4 0,2 2-2 15,-1-3-3-15,-4 3 1 0,2 0 1 0,-3-1-1 0,4 1 0 16,2 0-1-16,-10 0 1 0,5 0 0 0,3 1 0 15,0-1 0-15,0 0 0 0,0 0-1 0,0 2 1 16,-2-1 0-16,2-1 1 0,2 2 0 0,-5 0-1 16,1-1 2-16,-4 1-1 0,4-1-1 0,2-5 0 15,0 4-2-15,0 0 2 0,-4 1-1 0,4-1 0 16,1-4-1-16,-1 0 1 0,2 1 0 0,-8 3-1 16,6-4 1-16,0-6 1 0,6 4-1 0,-9 0-2 15,-5 2-1-15,6-2 2 0,2-2-1 0,0-1 2 16,0 3 0-16,-3 4-4 0,3-6 4 0,0-1 1 15,0-2 0-15,-3 6-1 0,1-3 0 0,2 3-3 16,-3-6 1-16,0 2 2 0,-2-4-4 0,5 7 0 16,0 0 5-16,-1 1-4 0,-1-6 3 0,1 3 0 15,1 4 1-15,0-6 1 0,-2 7 3 0,-1-5-3 0,-2-1-1 16,5-2 2-16,-1 4-2 0,-4-4 2 0,-1 0-2 16,4 2-2-16,-1 0 2 0,0-2 0 0,-2 0 0 15,2 1 0-15,1-1 0 0,1-3 3 0,-5 3-2 0,1 2 0 16,5-6 1-16,-5 6-1 0,-3 0 2 0,0-1-3 15,4 1 0-15,-4-1 0 0,3-2-1 0,0-1 3 16,-6 1-1-16,3-3-1 0,2 0 0 0,-3 1 2 16,-4 1-2-16,2-1 0 0,-3 6 0 0,5-1-1 15,-2 1-1-15,-2-5 4 0,2 1-2 0,0 1-3 16,0 1 3-16,-2-1 1 0,2 0-2 16,-1 0 3-16,2-1-2 0,2 4-3 0,-1-3 3 0,-2 1-3 15,2-2-1-15,4 2-3 0,-5-4 0 0,6 2 0 16,-6-4-4-16,7 3-7 0,-5 1-4 0,4-7-3 15,-3 2-10-15,4 2-24 0,0-2-9 0,3 3 1 16,1 1-30-16,4-4-20 0,3-3 74 0,2 7-45 0,1-3 87 16</inkml:trace>
  <inkml:trace contextRef="#ctx0" brushRef="#br0" timeOffset="42348.95">8568 11656 66 0,'-7'3'10'0,"6"0"-10"0,-1 0 5 0,2 1 5 15,0-1-5-15,2 1-18 0,4 1-4 0,-3-2 3 16,2 2 4-16,3 0-6 0,-4-2 6 0,4 2 2 16,-3-1 2-16,1-2 5 0,-3 1 1 0,1 0 0 0,0 2 2 15,-2 0 0-15,-2-4 17 0,0 5-3 0,-2-1 0 16,-1 0 14-16,2 1-5 0,-1-1 3 0,-1 0 2 15,0-1-9-15,-2-1-3 0,3 2-3 0,-1-3 1 16,0 1-6-16,-3 0-3 0,3 0-2 0,0 0 3 16,-5-1-6-16,5 4 1 0,-5-4-1 0,3 4-1 15,-4-1 1-15,4 3 0 0,-5-2-1 0,1 2-1 16,3 1 0-16,-4 2 0 0,1 2 2 0,-2 1-2 16,5 3 1-16,-6-4 0 0,1-1-1 0,7 1 1 15,-7 3-2-15,1 1 1 0,6-1-1 0,-3-2 1 16,1-3 1-16,-3-2-1 0,5 7 0 0,-5-3 3 15,4-2-2-15,-3-7 5 0,4 4 1 0,-3 0-6 16,-4-6 7-16,7 7 20 0,-7-6-6 16,6 2 0-16,-1 1 8 0,1 2-2 0,-3-5 5 0,3 2-3 15,2 3 0-15,-2-3-3 0,4 1-3 0,-4-3 1 0,4 0-5 16,-4 0-4-16,3 2-2 0,1-2-1 0,-1-1-4 0,2 3-3 16,0-4-2-16,3 4 0 0,-3-2-4 0,7 3 0 15,-7-3 1-15,0 2 0 0,3 3 1 0,-2-3-1 16,10 3 0-16,-9 3 4 0,1-5-2 0,2 3 0 15,6 2 0-15,-6 0-1 0,2-1 0 0,-2 1 3 16,-2-2-4-16,8 2 2 0,-1 0 0 0,-6 0-1 16,4 0 1-16,-1 0-3 0,2-1 0 0,2 1 0 15,-5 0 0-15,2 0 1 0,0-2 0 0,1 2-2 16,1 0 0-16,1 0 1 0,-2 0 0 0,-1 2 0 16,3-2-1-16,0-3-2 0,0 1 2 0,3 2-1 15,-3-1 0-15,2-1-1 0,0 0-2 0,-1-1-6 16,1-1-8-16,-1 1-1 0,-1-2-10 0,2-3-21 15,-2 5-6-15,0-7-5 0,0-1-23 0,2 0 0 16,-2 2-8-16</inkml:trace>
</inkml:ink>
</file>

<file path=ppt/ink/ink13.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41:34.522"/>
    </inkml:context>
    <inkml:brush xml:id="br0">
      <inkml:brushProperty name="width" value="0.05292" units="cm"/>
      <inkml:brushProperty name="height" value="0.05292" units="cm"/>
      <inkml:brushProperty name="color" value="#FF0000"/>
    </inkml:brush>
  </inkml:definitions>
  <inkml:trace contextRef="#ctx0" brushRef="#br0">6565 6379 161 0,'0'-5'12'0,"0"2"-15"0,0 0-4 15,2-2-17-15,2 3 17 0,0 1-10 0,0 1 3 0,3 0-2 16,-3-2-7-16,4 2 10 0,-3 0 1 0,3-1-4 16,-5-1 12-16,5-1 8 0,-3 0 6 0,2 0 2 15,-2 0 7-15,0-4 3 0,1 3 2 0,-1-1 1 16,1-1 3-16,-1-1-5 0,3-1-4 0,-5 1 0 15,5 0-7-15,-4 1-2 0,1-2-1 0,3 0 1 16,0 4-3-16,0-4 1 0,1 3-2 0,1-1 3 16,-7 2 1-16,9 0 0 0,-8 1-1 0,5 1 1 15,-4-1-1-15,3 1-2 0,-8 2 1 0,9 0 3 16,-4-1-3-16,-1 1 3 0,3 0 3 0,-1 0-1 16,8 0 5-16,-11 0-3 0,5 0-1 0,-2 0 1 15,2 0-2-15,0 1-4 0,5-1 2 0,-13 2-5 16,3-2 0-16,10 3 1 0,-2-1-5 0,-4-2 4 0,4 1-2 15,-3-1 2-15,5 0-1 0,7 0-1 0,-6 0 1 0,-4 0 0 16,-1-1 1-16,9-1 0 16,-9-1 0-16,7 3-3 0,-4-2 2 0,-4-1-2 0,5 2-1 0,1 1 3 15,-1 0-4-15,2 0 0 0,-4 0 1 0,2 0 3 16,4 0-2-16,-3 3 2 0,-1-3 0 0,1 1-3 16,0 2 3-16,2-1 1 0,1 3-3 0,1-4 4 15,-3-1-1-15,4 2-1 0,-3-1 4 0,0-1 2 16,7 2-3-16,-9-2 4 0,10 0 0 0,-5 0-1 15,1 2 2-15,5-1-3 0,-2 1 0 0,-3-1 2 16,0 1 0-16,7 1-2 0,-5 0 1 0,6-1 1 16,1-1-3-16,-2 3 2 0,4-3-2 0,-3 2-3 15,1-1 0-15,-1 1 1 0,-1-1-4 0,-4-1 1 16,1 1 0-16,-1-2 1 0,1 1 0 0,0-1 2 16,-4 0-2-16,2-1 3 0,2-1 0 0,-5-1 1 15,3 0-2-15,-2 0-1 0,1 0-1 0,1-1-2 16,0 1 2-16,3 2 0 0,-5-1-2 0,2-1-3 0,3 3 4 15,-1-3-3-15,-4 1-1 0,6 2 3 0,-1-1-3 16,0-1 2-16,-1 2 0 0,4-2 0 0,-5 2-3 16,6 0 3-16,1 0-2 0,-12-1 2 0,6 1-1 0,0 0-1 15,-5 0 0-15,3 0 1 0,0-2 3 0,-5 2-4 16,3-1 1-16,-2-1-1 0,2 1 1 0,-4-1 1 16,6 0 0-16,-5 1-1 0,4-2 1 15,2 1 0-15,-4 1 0 0,0-3 0 0,5 3-1 0,-2-2 1 16,-7 0 0-16,9-2-2 0,1 2 0 0,-9-2-1 15,7 0-2-15,4 2 3 0,-3 0-2 0,4 1 2 16,5 2 0-16,-5-1 1 0,-1 1-1 0,3 0 0 16,1 1 0-16,-4-1 0 0,0 0 1 0,-2 0-2 15,0 0-1-15,-1 4 2 0,1-1 0 0,0 0 0 16,2-2 0-16,1 3 1 0,1 0-1 0,-4 1 3 16,5 1-2-16,-7-3 2 0,7 1 1 0,-5 0-1 15,-4 1 0-15,-1 1 0 0,-1 1 1 0,3-1 1 16,-6 0-1-16,7 1 0 0,-7-1-2 0,3 0 0 0,-3-1-1 15,3 1 1-15,-7-1-2 0,-2 0 2 16,2-1 0-16,-2 1-2 0,-2-2 0 0,-5 2-2 0,0-2-1 0,3 0-14 16,-3-1-8-16,-1 1-3 0,3-2-18 15,1 1-45-15,-3 0-31 0,6-1 37 0,-2 2 85 0,1-1-74 16</inkml:trace>
  <inkml:trace contextRef="#ctx0" brushRef="#br0" timeOffset="24784">4028 11255 612 0,'-3'0'97'0,"3"3"6"0,-5-5 49 0,2 1-162 16,1-1 7-16,2 2-14 0,0 0 8 0,0 0 2 0,-4 3-4 15,-1-3 9-15,2 2 7 0,3 3 6 0,-3-1 1 16,-2 1 8-16,0-2 6 0,0-1 0 0,-1 3 2 16,3-2 4-16,-3 3-4 0,1-3-1 0,0-3-2 15,-3 0-6-15,5 5-6 0,-5-2 3 0,4-3-9 16,-4 6-3-16,2-4-5 0,-4 1-3 0,2 6 7 15,2-1-6-15,-3 3 0 0,-2 2-3 0,0 7 0 16,3-1 2-16,-3 10-2 0,0-1 1 0,0 3-3 16,0 4 1-16,1 0 2 0,-1 2-2 0,0-1-2 15,0 2 2-15,0 2 0 0,3-4-3 16,0 5-1-16,-4-2-3 0,2-4-19 0,6 1-11 0,-7-3 5 16,0-2-28-16,-2-2-18 0,2-1-12 0,2-1-2 15,-1-5-25-15,-4 1 1 0,-6-5-10 0</inkml:trace>
  <inkml:trace contextRef="#ctx0" brushRef="#br0" timeOffset="25283.15">2518 11464 663 0,'-5'-9'61'0,"-1"2"-60"0,4 1 3 16,1-2 6-16,1 7-1 0,0-3-21 0,1 3-1 15,4-4 3-15,4 2-7 0,1 1 3 0,1-1 5 16,-2 0 4-16,2-2 0 0,2 2 5 0,0-1 7 15,-4 2 3-15,2-3 1 0,0 2 6 0,-2-2 4 16,2 2 1-16,-1-3 3 0,4-3 2 0,-3-1 2 0,2-1-3 16,2 3 1-16,4-6-2 0,-3 0-5 0,0-2-2 15,7-1 4-15,-9 1-8 0,13-1-4 0,-5-5-3 16,10 0 0-16,-1 1-5 0,2 4 1 0,8-3-2 0,-5-2 0 16,11 0 1-16,-3 4-4 0,8 1 1 0,-4-2-1 15,2 0-4-15,3 0 3 0,4 4-2 0,1-1-3 16,10 2 4-16,1 0 1 0,5 1 0 0,0 2 0 15,-3 3 1-15,3 2-1 0,1 1 2 16,-6 2 1-16,-7 3-1 0,4 0 1 0,-5 2-1 0,-1 2-2 16,-3 3 0-16,-2 0 2 0,-7 0-2 0,0 2 1 15,0 1-1-15,-12-1-10 0,-4 2-5 0,-2 0 0 16,-5 0-13-16,0 0-22 0,-3 0-12 0,-1 0 0 16,-4 0-28-16,-1 0-17 0,-2-1 70 0,-6-1-43 15,-2 0 82-15</inkml:trace>
  <inkml:trace contextRef="#ctx0" brushRef="#br0" timeOffset="25783.17">2659 12285 965 0,'-9'3'20'0,"4"4"-11"0,4-3 0 0,-1 3-6 16,2-1-13-16,0 0-1 0,3 0-6 0,2 2 12 15,1-1-3-15,1-1 0 0,2 0 10 0,2 0 11 16,-5-1 1-16,7 1 1 0,-5-4 8 0,6 3 0 16,0-4-1-16,7 3 5 0,-6-4-3 0,-2 1-9 15,4-1 3-15,4 0-4 0,4 0-6 0,-6-1-2 16,6-1-1-16,0-1-2 0,5 1-1 0,8-1-2 16,-4-2 0-16,6 2 1 0,0-2-1 0,5 1-3 0,0 1 0 15,-1-2 1-15,2 2-2 0,-1 0 3 0,4-1-1 16,5 3-4-16,4-1 4 0,-2 2 1 0,6-1-3 0,2 1 3 15,-2 0-2-15,1 0 2 0,-5 0-3 16,0 1 2-16,-5 1 1 0,-2-1-1 0,-6 3 3 0,1-1-1 16,-7 0 0-16,12 2 0 0,-6-2-2 0,-9 0 1 15,7 2-3-15,-5 2-7 0,-5-2-7 0,1 2-4 16,-5-1-11-16,-6-1-25 0,-1 4-12 16,-6-3-7-16,4 1-32 0,-2 2 0 0,-6-1-16 0</inkml:trace>
  <inkml:trace contextRef="#ctx0" brushRef="#br0" timeOffset="26233.76">5895 11183 944 0,'-6'0'77'0,"3"3"-75"0,0 1 0 16,1 3 15-16,-3-1-9 0,4-3-28 0,1 10 5 15,-2-2-1-15,2-3-2 0,0 6 5 0,2-2 7 16,-2 1 4-16,1 9-1 0,-1 0 7 0,5-2-2 16,-5 2 3-16,2 10 0 0,-2-1-2 0,0 4-1 15,0 3 0-15,1 3-1 0,1 1-1 0,-2 4-1 16,1 4 0-16,1 3 0 0,-2-1-1 0,3 0 0 15,-1-1-4-15,-1-4 3 0,-1 2-1 0,0-2 1 16,2-3-11-16,-1-8 6 0,1 0-16 0,-2 0-39 16,0-6-14-16,0 2-7 0,0-9-51 0,0-1 1 15,-2-4-29-15</inkml:trace>
  <inkml:trace contextRef="#ctx0" brushRef="#br0" timeOffset="26783.27">4855 11260 1322 0,'-12'-4'20'0,"2"3"-20"16,4 1 4-16,3 0-27 0,-2-3-13 0,4 1 7 15,4 2-31-15,-3-1 18 0,3-1 0 0,-2-3-5 16,6 4 21-16,-12-10 13 0,10 6 9 0,-4-3 6 16,-2-1 14-16,1-1 9 0,6 2 1 0,-6-3 0 15,8 0 9-15,-2 5 0 0,2-3-1 0,-5-2 1 16,7-2-1-16,1 4-7 0,-11-4-2 0,9 2 1 15,-3-2-7-15,7 1-4 0,-2 2-4 0,3 1-1 16,0-2-3-16,7 2-3 0,-2-3-1 0,3 3-3 16,-5 1-2-16,5-1-3 0,3 1-1 0,-1 3 4 0,1 0-4 0,2 1 0 15,-1 1 0-15,0 1 0 0,3 2 1 0,1-2 1 16,2 2 2-16,2-1-4 0,3 1 4 0,-8 0-1 16,9 0 3-16,2 0-2 0,0-2 2 0,6 2 0 15,-3-1-2-15,5-1 2 0,-2 1 0 0,7-3 1 16,1 1 2-16,-10-1-3 0,8-3 4 0,-5 3-4 15,5-3 1-15,-10 3 2 0,6-3-3 0,-1 1 0 16,-5-2-2-16,7 2 2 0,-7 1 0 0,6-1-1 16,-9 1 1-16,3-1 1 0,-1 1 1 0,0 0 0 15,-1 2-2-15,-9 0 0 0,0 0 0 0,-4 3-17 16,-5 0-8-16,0 0-1 0,-6 0-21 0,1 1-40 16,-3 1-23-16,-4 3-8 0,-5-1-48 0,4 3 2 15,-9 4-30-15</inkml:trace>
  <inkml:trace contextRef="#ctx0" brushRef="#br0" timeOffset="28383.75">9305 11121 570 0,'-6'-3'29'0,"-3"-2"-8"16,4 4-1-16,-3-4-5 0,5 3-13 0,0-1-1 15,-2 0-6-15,2 2 8 0,3 1 3 0,0 0 0 16,0 0 12-16,-2 0 18 0,2 0 3 0,-9-5 0 16,6 5 19-16,1 0-10 0,-1 0 1 15,-2 0 0-15,2 1-11 0,2 3-12 0,-1 0-9 0,-3 4 0 16,4 2-15-16,1 1-4 0,-2 4-2 0,2 6-3 16,-1 1-4-16,-1 6 3 0,2 4 0 0,0 4 2 15,-3 1 2-15,0 6 2 0,0-1-1 0,-1 2 3 16,3 4 0-16,-5-6 0 0,1 1 0 0,2-4 3 15,-4-3-2-15,4-3 1 0,-2-1-1 0,-2-6-1 16,2-2 1-16,0 1-1 0,0-1-1 0,2-7 0 16,-5 2-4-16,7-5-7 0,-5-1-2 0,6-4 3 0,-4 2-9 15,1-8 5-15,3 0 0 0,0-3-1 16,0 0 7-16,-6 0 3 0,6-3 5 0,-3-2-1 0,1-2 5 0,1 0-1 16,1-5 1-16,0 4-1 0,-2-9 0 0,2 1 3 15,0-1-2-15,2-2-3 0,-2-3 4 0,3 0 2 16,-2 0-4-16,6-5 5 0,-3 3-2 0,4-1 3 15,-1-2 0-15,2 1 1 0,2 0 2 0,0 0 0 16,0 2 2-16,2-3-2 0,2 4 0 0,1-6-3 16,1 7-4-16,2 0 4 0,0-1-7 0,6 6 1 15,-3-2-2-15,4 3-1 0,-3-3-2 0,1 3 1 16,-2 1 1-16,6-3-1 0,-3 10-2 0,2-6 2 16,-2 6-2-16,-3 4 4 0,8 2-2 0,0 2 1 15,-2 3-1-15,2 5 0 0,-2-2 0 0,-4 4-1 16,6-2 0-16,0 1 1 0,-3 8-2 0,-2 2 1 15,-2 2 1-15,2-2-3 0,-1 4 2 0,1 2-6 16,-7 4-3-16,0 1 0 0,-3-2-7 0,-1-1-3 0,-2-1 2 16,-1 1-4-16,-1-2-1 0,-6-3 7 0,1 0-2 15,0-3 4-15,-2-1 4 0,-3-4-8 0,0 1 0 16,0-5 0-16,0-1-9 0,0-1 8 0,-2-5 0 0,-1 0-4 16,0-1 9-16,2-2 8 0,-3-2 4 0,0-1 1 15,-1-3 6-15,0-2 3 0,4-1 3 0,-6-2 0 16,4-3 0-16,0-2 2 0,-2-1 0 15,2-2 0-15,3-2-1 0,0 2-5 0,0-3 0 0,3-1 9 16,2-4-11-16,-2 2 5 0,2-4-4 0,4-2 4 16,1 4 2-16,-1-4 6 0,1 3 1 0,7 2-2 15,-4 0 7-15,1 0-2 0,2 1 6 0,-1 5-3 16,-1-2 0-16,7 3-2 0,1 0-1 0,-8-1 5 16,13 4-4-16,0 3 0 0,-1 2-1 0,-1 2-3 15,5 1 2-15,3 5-7 0,-1 3 1 0,6 0 0 16,-4 1-7-16,-1 6-1 0,3 2-2 0,1 2 0 15,0 3-3-15,-2 4 3 0,4 2-2 0,-3 7 2 16,-3 0 2-16,-1 4-1 0,1-1 0 0,-3 4 1 16,-2 3-1-16,-3 4-1 0,2-4-3 0,-3 4-1 0,-5 0-3 0,3-3-22 15,-10 4-11-15,9-4-2 0,-12-5-28 0,-1-3-35 16,-5-5-16-16,2-3 21 0,0-5 98 0,-5-7-83 16</inkml:trace>
  <inkml:trace contextRef="#ctx0" brushRef="#br0" timeOffset="29067.86">11833 10954 1510 0,'-1'-1'81'0,"-7"-2"-80"0,8 1-17 16,-3 1 10-16,-1-1 2 0,4 0-71 0,0 1 10 16,0 1-28-16,0 0 10 0,-1-2-4 0,-9-2 39 15,1 2 6-15,4 0 4 0,-7-1 39 0,1 3 11 16,0-1 3-16,-5 1 7 0,-8 0 6 0,9-2-6 0,-3 2 3 16,-4 2-3-16,2-1-5 0,-2 2-5 0,-7-1-3 15,11 3 3-15,-4-1-7 0,-2 1-1 0,-3 3-3 0,4 1 1 16,-3 2-2-16,0 2-2 0,1 1-2 15,-2 3-3-15,0 2-2 0,3 3-2 0,-1 0 1 0,2 4-4 16,2 2 0-16,1 0-2 0,3 5 0 0,2 3-1 16,3 1-2-16,2 0 5 0,6 1 1 0,-1 1-1 15,3-2 5-15,2-3 2 0,3-2 0 0,5-2 5 16,0-2 0-16,0-1 0 0,1-4 0 0,4-6 0 16,0 2 0-16,1-3-6 0,0-2 0 0,0-3 2 15,0-1-6-15,5-1 4 0,-5-4-3 0,2-2-2 16,3-1 4-16,-2-2-1 0,-1-4-7 15,6 0 4-15,-5-3-8 0,5-2 7 0,-8-2 0 0,5-3-1 16,-3-3 5-16,1 1 3 0,-6-2 5 0,-3 0-1 16,5-4 3-16,-8 0 2 0,12-2 0 0,-9-1-2 15,-4-2 1-15,3 0-2 0,7 1-1 0,-8-6 2 0,0 4-3 16,-6-4-3-16,4 1 6 0,5-1-3 16,-9 1 2-16,-2 1 1 0,-2-3 2 0,-1 8-1 0,5 0 4 0,-2 4 8 15,-4 2-1-15,3 5 1 0,0 0 7 0,3 5-1 16,0 1 2-16,3 1 3 0,-6 4-1 0,3 3-5 15,0 0-2-15,0 0-2 0,5 3-4 0,-5 2 0 16,6 2-1-16,-3 2 0 0,2 2 0 0,6 3-2 16,-2 3 3-16,4 2-2 0,-2 6 1 0,1 1 1 15,1 4-2-15,1 3 0 0,8-2 3 0,-9 7-4 16,4-2 0-16,-4 5 0 0,1-2-4 0,6 4-2 16,-2 1-3-16,-7-2 0 0,0 4-5 0,-4-4-30 15,4 1-19-15,-1-1-1 0,-1-3-39 0,-6-2-47 16,1-1 101-16,2-8-61 0,-3-1 103 0</inkml:trace>
  <inkml:trace contextRef="#ctx0" brushRef="#br0" timeOffset="29384.22">12498 10310 1628 0,'-3'3'66'0,"2"0"-57"16,-2 3 12-16,3 2-82 0,3 5-30 0,1 4 27 16,6 6-92-16,-2 9 54 0,1 6-6 15,2 10-17-15,2 3 59 0,-7 4 14 0,0 3 25 0,-2 5 13 16,-1 0 14-16,0 0 8 0,-3 0 7 0,-5-5-5 15,2 3 13-15,0 2-8 0,-3-2 0 0,1 1 5 16,-5-1-10-16,7 2-4 0,-6-3-1 0,3 1-4 16,-4-1-1-16,2-3-2 0,0-5-3 0,-1-7-4 15,-5-1-1-15,1-6-33 0,1-3-17 0,-1-12 1 16,0-1-41-16,2-5 0 0,-3-6-25 0</inkml:trace>
  <inkml:trace contextRef="#ctx0" brushRef="#br0" timeOffset="30500.4">13014 10432 1526 0,'-3'0'100'0,"2"8"-97"0,-1-2-55 16,4 2 0-16,-2 5-8 0,-3 6-61 0,3 1 12 15,-7 5-2-15,7 2-12 0,2 1 20 0,-8-2 42 16,-4 5 17-16,-4-7 5 0,-3-4 46 0,-5 4 21 16,7-5 6-16,-7-5 3 0,-3 3 18 0,10-3-14 15,-11-1-2-15,6 2 2 0,4-2-17 0,-1-2-5 16,-2 0-2-16,2 0-1 0,1 0-4 0,-1 0-1 16,4 0 1-16,4 0-2 0,-4 2 2 0,4-1-5 15,-1 4-3-15,7-2-2 0,-3 3-4 0,3 1-2 16,1 4-3-16,2 1-2 0,5 3-1 0,1 0 3 15,0 1-3-15,5 1 5 0,2 4 0 0,1 1 4 16,7-3 1-16,-9-2-1 0,5 5 3 0,5-5 0 0,-1 4 4 16,-4 1-1-16,-1-3 0 0,3 0-1 0,0 1-2 15,6 2 3-15,0-5-4 0,-9 1 3 0,-2 1 0 16,8-7-1-16,2 1 3 0,-2 1-1 0,-8-5 3 0,-3 1-4 16,3-4 0-16,3 2 2 0,7-3-2 0,-10 1 0 15,3-3-1-15,2-1-1 0,0-1 2 16,3-5 0-16,-3 1-1 0,-2-1-2 0,1-2 1 0,2-2 1 15,-4-3-1-15,3 2-1 0,-2-4-1 0,0-1 0 16,4-2 0-16,1-1 2 0,-7-2-3 0,3-3 0 16,4 2 1-16,0-2 0 0,-5-5 1 0,-1 2-1 15,4-3-1-15,-1-4-3 0,3 4 4 0,2-4 1 16,-7-1-1-16,-4-1 2 0,7-1-2 0,-1 1 2 16,0-1 2-16,-11-1 3 0,3 1-2 0,-11-1 0 15,9 1 2-15,-1-1 0 0,-8-1 2 0,-3-1-3 16,0-1 2-16,-2 1-1 0,-5 0 1 0,9 5 1 15,-7-5-1-15,-3 4-1 0,6 4-1 0,-7 2 1 16,4-1-2-16,-2 2 5 0,1 2-5 0,-4 2 1 16,-4 1 1-16,-3 1 1 0,-4 4 1 0,7 0 0 0,-8 4-1 15,3 2-1-15,-2 2-1 0,0 2 2 0,2 4-3 0,2 5-7 16,1-1-2-16,-1 4 1 0,2 2-10 0,1 5 1 16,3 1 10-16,0 1-8 0,3 2 7 15,4 2 1-15,1 5 2 0,3-1-2 0,3 1 1 0,0-2-4 16,2 4 0-16,5 0 3 0,1-1-6 0,3-2 4 15,0-2-4-15,3-1 3 0,5-2 1 0,-3-1-7 16,3-5 3-16,1-3-2 0,4 0-5 0,0-5 2 16,-2-1 3-16,7-2-5 0,-2-5 4 0,2-6 2 15,-3 1-5-15,3-2 3 0,-7-1-1 0,0-2 1 16,6-4-1-16,0-3-1 0,1 0 1 0,0 0-1 16,1-2 4-16,-1 0 0 0,7-4-1 0,0 1 2 15,-5-1 3-15,-2 0-1 0,-1-4 2 0,-1 2 1 16,0-3 2-16,-2 2 0 0,0-4 0 0,0 4 2 15,-3-2 0-15,-1 0 1 0,2 0 1 0,1-2 1 16,-7 1-1-16,0 2 3 0,1 1-1 0,-3-2-1 0,1-2 1 16,5 4-1-16,-6-1 0 0,-2 4 2 0,7-3-2 15,-4 1 0-15,-2 1 1 0,5 3 3 0,-3 2-2 16,-10 2-1-16,4 2 1 0,4-4-1 0,-5 8-2 0,7-1 4 16,-4 1-5-16,3 1-1 0,-1 2 1 15,6-1 0-15,-3 3-1 0,1 0 4 0,-2 5-4 0,1 2 4 16,2 3 2-16,-4-1-7 0,1 4 0 0,0 1 2 15,0 2-5-15,1 4-1 0,-4 1 1 0,-1-2-5 16,1 4 4-16,-2 5 2 0,-5-4 2 0,2 4-4 16,-3-1 4-16,1 0-1 0,-5 0 1 0,1 3 1 15,-2-2 0-15,2-3-1 0,-6 3 0 0,-2-1 1 16,0 1 1-16,-5-2-1 0,-2-1 1 0,1 0-1 16,-2 0 3-16,-7-1 2 0,2-2-2 0,-4-3-3 15,1-1 3-15,-8 0-1 0,1-1-3 0,-7-3-1 16,-5 0-5-16,-3-1 0 0,-3-2 1 15,-5 0-2-15,-8-2-2 0,2-1 6 0,-6-1 1 0,-2-1 1 16,3-1 2-16,-5-4 3 0,5-1 1 0,2-1-1 16,9-1 0-16,3-1-39 0,7-5-44 0,5-2-22 15,1-5-64-15,10-9 5 0,-4-4-74 0</inkml:trace>
  <inkml:trace contextRef="#ctx0" brushRef="#br0" timeOffset="30933.49">16374 10892 1465 0,'13'-5'-69'0,"1"0"-10"0,-1-1-33 16,-1-1 44-16,4 3-56 0,-3-1 0 0,-1 2 68 15,-4-2 5-15,-5 2-3 0,-3 3 79 0,2 0 19 16,-1 0 9-16,4 0 0 0,-10 2 17 0,2 2-25 0,3 3 0 16,0 2 2-16,0 2-29 0,2 0-2 0,-5 3-6 15,4 5 2-15,-1 2-4 0,-1-1 0 0,-3 4 3 16,4 4-4-16,-6 2 3 0,1 3 2 0,-1 3-1 15,1 3-1-15,2 4 1 0,-6 1-1 0,6 5-6 0,-5 3 4 16,-2-2-5-16,6 6-2 0,-4 0-1 0,-2-1 1 16,4-2-1-16,6 2-4 0,-9 0 0 0,2-3-7 15,7-2-3-15,-12-1-9 0,4-3-3 0,6-2-4 16,-10-3-12-16,5-5-3 0,-2-6 2 0,4-2-17 16,-6-1-1-16,3-5-45 0,-1-3-10 0,-5-8-5 15,6-2 123-15,-11-1-114 0</inkml:trace>
  <inkml:trace contextRef="#ctx0" brushRef="#br0" timeOffset="31250.49">15786 11195 1492 0,'3'-1'107'0,"7"-1"-118"16,-4 2-14-16,5 0 51 0,3 0-78 0,3 0 15 15,1 3-2-15,5 0-5 0,1-1 17 0,-4 3 17 16,9-5 10-16,-6 1 10 0,6 4 18 0,-3 1 5 16,1-3-3-16,0 4 5 0,4 2 4 0,1-1-14 15,1 3-1-15,0 3-2 0,5 0-13 0,1 2-5 16,-1-4 0-16,-1-1-5 0,0-1-2 0,2 6-1 15,-6-5-7-15,3 1-7 0,-4-5-4 0,-10-1-26 16,6 2-9-16,-6-4 4 0,-2-2-35 0,-2-2-2 16,-1-2-10-16,-3-4 3 0,0-2-7 0,-1-7-13 15,-1-1-7-15,3-1 1 0,-3-6-18 0,5-5 2 16,-4-10-18-16</inkml:trace>
  <inkml:trace contextRef="#ctx0" brushRef="#br0" timeOffset="31928.78">17030 10470 1423 0,'0'0'185'0,"0"2"-88"15,2-1 1-15,-1 4-78 0,-4 4-117 0,2 1 4 16,1 2-97-16,-2 9 80 0,2-1-3 15,-11 7-17-15,0 4 87 0,3 2 31 0,2 0 23 0,0 5 16 16,-5 2 26-16,1-1-16 0,-4 8 0 16,3-1 2-16,2-1-19 0,-1 4-6 0,2 5-2 0,-1-3-1 15,-2 0-4-15,-2-2-1 0,9-2-1 0,2-2 0 16,-7 1 0-16,2-2-1 0,-2-5 1 0,-2-3 3 16,4 1 0-16,0-3-1 0,-1-1 3 0,0-3-3 15,2-5 3-15,1-1 1 0,2-4-3 0,-5 1-3 16,6-4 0-16,-1-1-3 0,-3 0-2 0,1-5 0 15,0 0-5-15,1 0 0 0,2-2-3 0,-4-1 5 16,1-3-2-16,2-2 2 0,-2 2 2 0,4-1-1 16,-2-1 3-16,1-1 1 0,2 0 1 0,-2-2 0 0,2 0 1 15,0 0 3-15,-1-5-4 0,1 3 1 16,0-2 2-16,0-3-2 0,0 1 4 0,1-2-3 0,1 0 0 16,1-1 4-16,0 1-2 0,2-3-2 0,-2 0 3 0,5-2-2 15,-3 1-3-15,-1-4 4 0,4-3-7 16,2 5 0-16,-2-3 0 0,-1-4 1 0,4 1-1 0,0-4 0 15,0 1-1-15,4-3 1 0,-9 6 3 0,5-4-3 16,-3 4 2-16,4-4-1 0,1 1-1 0,3 4 1 16,-2-2 0-16,-2 3 0 0,7-8 1 0,2 6 0 15,-1-1-2-15,-4 6 2 0,3 1 0 0,-5-1 3 16,-1 6-1-16,5 3 0 0,-3-1 2 0,-1 7 1 16,3-3 0-16,2 0-2 0,-6 6 0 0,1 2-3 15,1 0-1-15,0 1 0 0,-3 7-3 0,-1-1-5 16,0 9 5-16,-1-4-2 0,-3 5 0 0,3 1-2 15,-2 9 5-15,-3-1-1 0,2 1 2 0,-3 6 0 16,0-2-2-16,1 6 2 0,-2-1 0 0,-3 3 5 16,0 0-2-16,0 2 0 0,0-1 5 0,0 3-5 15,0-1 0-15,0 0 4 0,0 2-7 0,-3-5-1 0,1-2-7 16,-2 1-6-16,1-4-3 0,-5-3-8 0,5-3-4 16,-2-3-3-16,-2-5-12 0,4-1-8 0,0-4-8 0,-3-5-1 15,3-3-14-15,1-2-44 0,-1-7-12 0,3-3 3 16,2 0-49-16,1-8 1 0,6-6-19 0</inkml:trace>
  <inkml:trace contextRef="#ctx0" brushRef="#br0" timeOffset="32651.49">17664 11205 1487 0,'2'3'69'0,"-4"-2"-40"15,2 1-6-15,-1-1-15 0,5 4-114 0,-7 0 40 16,-2-4-60-16,5 3 65 0,7 0-10 0,-7 6-5 16,0-4 68-16,4 3 7 0,-5-1 15 0,12 2 9 0,-2 2 5 0,-7-1-3 15,3 7 4-15,4-4-6 0,1 0-1 16,-1 5-7-16,0-5-2 0,2 3 2 0,-6-1-8 0,11-2-7 15,-7-1 2-15,5-1-1 0,5 2-2 0,-5-4 1 16,1 1-1-16,4-3-1 0,-1 3 4 0,3-5-1 16,-2-1-2-16,1 0 2 0,-1-5-1 0,3 1-3 15,0-1-2-15,3-3-3 0,-4-2-1 0,4-1 1 16,-3 0 3-16,5-4-4 0,-2 2 3 0,0-3-3 16,0 0 2-16,2-1 4 0,0-2-3 0,-2 1 1 15,0-6-4-15,-8 8 2 0,4-3 1 0,5-2 1 16,1-3 0-16,-5 2-2 0,0 3 1 0,-4 0 1 15,-1-2 0-15,3-1 0 0,-6-2 0 0,-3 2 1 16,-6 2 2-16,3 3 0 0,-6-2 2 0,5-2 0 16,-3 2 2-16,-3 1-1 0,-1 2 2 0,2 0 1 15,-4-1-2-15,1-1 2 0,-6 0-2 0,1 6-1 0,0-3 4 16,1 2-2-16,-6-1 1 0,2 3 0 16,-4-1-2-16,5 3 0 0,-3-3 0 0,-5 4 1 0,-4 0-4 15,3 1-1-15,-1 2-1 0,3 0 3 0,2 2-2 16,-3 4 2-16,-4-1 0 0,3 1 0 0,6 4 2 15,-5-1 0-15,-3 1 1 0,2 1-1 0,2 3 2 0,-5-2-1 16,7 1 0-16,1 6 2 0,-4-5 2 0,5 8-2 16,2-3 4-16,-1 0 0 0,-2 0 2 0,4 6-1 15,1-3 2-15,0 1-3 0,3-1 3 0,-3 0-3 16,5 4-1-16,0 3-3 0,1-3 2 0,1 0 0 16,1 4-1-16,3-1 1 0,2 4 1 0,0-4-1 15,4 1 4-15,1 2 0 0,0-1 1 0,4 2-2 16,9-3 2-16,0 5-1 0,-7-7-1 0,10 4 0 15,1 2-1-15,7-4-2 0,12 0-3 0,-3 0 4 16,5 0-4-16,7-2 0 0,9 5-1 0,4-6 0 16,-2-2-1-16,1 3-2 0,1-1-8 0,2-3 1 15,1-4-7-15,2 0-7 0,-4-5 3 0,-4-1-27 16,3-5-2-16,-3-2-49 0,-5-7 0 0,-9 0 19 0,0-4-64 16,-9-3-4-16,-3-6 58 0,-2-3-39 15,-5 0 126-15</inkml:trace>
  <inkml:trace contextRef="#ctx0" brushRef="#br0" timeOffset="33583.37">6918 12751 1399 0,'-7'0'68'0,"6"0"-38"0,2 1-26 0,-1 1 56 16,-4-2-58-16,4-2-3 0,-2 2-5 0,0 0-14 15,-2-1 0-15,7 2 9 0,-11-2 3 0,3-1-4 16,-3 2 12-16,4-1 5 0,-12 2 3 0,3 1 3 16,-1-2 4-16,-3-2-3 0,1 2 0 0,-4-1 0 15,2-1-4-15,-4 0-3 0,3 1-1 0,-6 1 0 0,-3 0-4 16,-2 0 0-16,3 1-1 0,-10 4-2 0,0 1 1 16,1-1 0-16,-1 5 1 0,-4-6 0 0,8 10 1 15,-5 4-3-15,2-4 0 0,-2 6 1 0,2-1-3 0,4 5-1 16,1 1-4-16,4 5 0 0,0 0-2 0,2 3 2 15,9 8-2-15,-1 1-3 0,6 2 2 0,0 10 2 16,3-1 2-16,5 9-2 0,-3 0 3 0,6 3 0 16,-2-2 2-16,2 3 1 0,7 3 2 0,-6-6 2 15,-1 0 0-15,6 3-1 0,4-1 2 0,-4-1 2 16,-1-1-2-16,0-2 2 0,2-1-2 0,4-3 3 16,2 1-2-16,-2-9 2 0,-5-2 1 0,5-2-4 15,2-2 0-15,1-2-3 0,-4-7-6 0,-4-1-26 16,2-4-9-16,-8-6-1 0,11 3-30 0,-5-8-25 15,0-5-24-15,-6-2-7 0,0 0-33 0,2-8 1 16,-1-3-18-16</inkml:trace>
  <inkml:trace contextRef="#ctx0" brushRef="#br0" timeOffset="34350.51">5299 13690 1672 0,'-8'4'80'0,"2"1"-45"16,3-3 4-16,-2 1-18 0,2 0-16 0,3-1 5 16,3 2-40-16,2 1 5 0,4 0-1 0,1 1 3 15,5 0 3-15,-1 2 11 0,-1-1 3 0,6 2 1 16,1 0 11-16,-2 1 1 0,10 4 5 0,0 0-3 15,2-1 3-15,9 1-2 0,2 3 0 0,3-1-2 16,7 0-2-16,4-1-1 0,-6-2-4 0,6 4 2 16,0 1-4-16,3-3 0 0,-5 1-3 0,7-3 4 15,-8 4-3-15,1-1 1 0,-1-2 0 0,2-2-1 16,-2 1 0-16,-3-8 0 0,1 7-3 0,-6-1 5 16,3-3-4-16,-1-2-8 0,-4 1 1 15,1-6-1-15,-6 6-7 0,7-1-4 0,-3-3-3 0,-4 0-5 16,-3 0-2-16,4 0-1 0,0 2-3 0,-4 0-3 0,12-2-2 0,-12 0 2 15,1 0-2-15,3-3 2 0,0 3-1 16,-4 1 5-16,-4-4 3 0,-5 1 0 0,0-1 7 0,-1 3 7 16,-5-1 6-16,1 0-1 0,-4-2 9 0,0 0 6 15,-4 0 2-15,3 0 2 0,-3 0 6 0,1 0 4 16,-4 0-1-16,-1 0 3 0,1 0 3 0,-1 0-3 16,5 0 1-16,-5 0-2 0,-2 0-2 0,3-4-3 15,-2 0-2-15,1-1-2 0,1-1-2 0,-1-1-3 16,0 1-1-16,-2-2 2 0,0 2-2 0,1-4 1 15,1-2 2-15,4-1-1 0,-12-1 4 0,5 0-2 16,3 1 0-16,-5 1 0 0,-2-2-1 0,-1-1 2 16,0 6-2-16,-4-2 0 0,5 5 3 0,-10-5-5 15,1-3 6-15,-1-1-4 0,4 0-1 0,-6 2-2 16,-3-1 0-16,0-5 1 0,-7 0-1 0,8 3 0 16,-7-1-3-16,-5 3 1 0,1 1 0 0,-4-2 2 15,0 5-2-15,-1 1-1 0,-5-1 1 0,1 4 2 0,-5 1 3 16,5 4 1-16,-5-1 2 0,5 4 3 0,-8 3-1 15,7 1 5-15,4 2 2 0,1 3-7 0,4 0 0 16,-1 1 0-16,11 10-6 0,1-3 2 0,5 3 0 16,7 8-6-16,-3-2 2 0,2 5 3 0,6 5 3 0,1 3-4 15,-1-2 2-15,6 7-2 0,4 0 4 0,1-1 3 16,2 4-1-16,6-3-4 0,4 1-2 0,4-3 2 16,5 3-3-16,1-3 1 0,0-1-3 0,2-1-5 15,5-3 1-15,-4-4-7 0,6 1-14 0,-4-3 4 16,3-5-16-16,0-2-27 0,-1-7-24 0,3-5-1 15,-1-5-42-15,4-4-7 0,0-10-11 0,1-6 11 16,-4-5 139-16,2-12-109 0</inkml:trace>
  <inkml:trace contextRef="#ctx0" brushRef="#br0" timeOffset="34950.26">8594 13882 787 0,'-3'11'311'0,"-2"-3"-111"16,5-5-1-16,-1 3-18 0,-1-4-180 0,2-1-13 0,-1-1-38 16,1 0-3-16,-2-5 6 0,1 1-5 0,-4-1 2 0,2-1 25 15,1-2 7-15,-6 0-1 0,4 2 28 0,-6-2 4 16,1 1 1-16,-1 3 3 0,-2-3 2 0,-6 6 4 15,1-1-3-15,-3 2-3 0,1-1 2 0,-3 1-5 16,-5 0 0-16,-1 0 2 0,3 1-9 16,-1 1-1-16,-4-1 0 0,-1 1 1 0,0 1-3 0,-4 3-3 15,7 6-1-15,-1 3 2 0,-5-5-3 0,1 10-5 16,3 4 4-16,3-2-4 0,2 1 1 0,0 6-1 16,1-1 4-16,2 0-5 0,5 7 5 0,3-4-4 15,1-2-1-15,4 5-2 0,4 1-3 0,3-4-6 16,2 2-1-16,3-4 3 0,2-1-6 0,3-1 8 15,3-5-1-15,2 0 1 0,1-2 9 0,2-3 0 0,4-1 5 16,-3-5-6-16,5-1 4 0,-1-1 0 0,4-3-3 16,-5-6 3-16,7 0 0 0,-2-1-1 0,-4-7-1 15,-1-1 0-15,4-1 0 0,1-2 4 0,-1-4-1 16,4 3-3-16,-5-7 4 0,3 2 0 0,-1 0-1 0,0-3 4 16,-1 2-2-16,-7-3-1 0,3 3 1 0,-6-1 2 15,1 1 0-15,-3 3 4 0,-1-1 2 0,-1 4-4 16,-4 1 6-16,3 2 4 0,-5 1 2 0,-1 6-2 15,-2-3 4-15,1 2-4 0,3 6 1 0,-5-2 4 16,3 6-5-16,-2 1-4 0,2 2 1 0,1 2-3 16,0 5-2-16,1 1-4 0,0 3-1 0,-2 4-1 15,2 3-3-15,1 0-1 0,-1 4-5 0,1 5 4 16,-3 2-3-16,0 4 0 0,3-1-2 0,-2 3-3 16,-3-1-1-16,1 6-21 0,1-2-9 0,0-2 3 15,-1-4-27-15,1-3-3 0,-3-2-13 0,3-4-8 16,2-6-7-16,-2-8-16 0,1-7-6 0,3-7 6 15,-1-2-23-15,5-5 33 0,0-10 43 0,2-9-37 0,6-8 97 16</inkml:trace>
  <inkml:trace contextRef="#ctx0" brushRef="#br0" timeOffset="35254.43">9184 12759 1687 0,'-1'-2'30'0,"-1"4"-12"0,2-1 0 0,0 1-18 15,0 6-7-15,2-4-2 0,-1 10-17 0,2 2 8 16,4 5 1-16,-4 2-5 0,2 6 13 0,1 5 5 16,-5 4 3-16,3 6-2 0,-1 3 6 0,1 8 0 15,-2 8 3-15,3 6 0 0,-1 5 2 0,0 2-3 16,-3 4-3-16,4 5 5 0,0 5-3 0,-2-5-3 15,-3 6-1-15,0-5 0 0,0 1-2 0,0-4-2 16,0-1-3-16,-2-3-2 0,-1-4-2 0,-3-7-6 16,4-10-5-16,-3-3-1 0,-1-2-7 0,3-9-21 15,0-4-10-15,-3-12-1 0,2-1-25 0,1-7-37 0,-1-1-20 16,-1-11 3-16,-3-3-43 0,3-5-6 0</inkml:trace>
  <inkml:trace contextRef="#ctx0" brushRef="#br0" timeOffset="35549.8">8887 13427 1500 0,'0'3'123'15,"0"0"-121"-15,5-1 10 0,2 1 31 0,8 0 8 16,8 2-83-16,6 1 4 0,7 1 2 0,6 2-1 15,7-3 4-15,3 1 8 0,3 4 2 0,5-4 2 16,-4-2 7-16,-5 6 1 0,2-3 0 16,5 0-5-16,-3-2 0 0,2 2-27 0,-3-3-5 0,-4 1 3 15,-5-1-31-15,7-5 5 0,-6 0-6 0,-8 0-1 16,1-2 5-16,-6-3 19 0,-5 2 4 0,-2-1-2 16,-8-3 19-16,4-1-20 0,-7 2-5 0,-3 0 1 15,1-2-26-15,-2 0-29 0,-2-3 72 0,-4 2-44 0,-2-1 76 0</inkml:trace>
  <inkml:trace contextRef="#ctx0" brushRef="#br0" timeOffset="35873.44">10156 13573 768 0,'0'13'114'0,"3"0"-21"0,-1 1 1 0,-2 0-23 16,2 3-16-16,1-1-7 0,1 3-21 0,4-2-1 15,-6 5-1-15,-1 0-3 0,4 2 2 0,1 1 1 16,-2 0-1-16,-4 3 1 0,0 2 1 0,-4-1-3 15,3 2 1-15,1 5-4 0,-3-1-2 0,1 3-6 16,-3-1-2-16,5-1 0 0,2-1-6 0,6 3-3 16,-7 0-1-16,-1-9 0 0,4 1-2 0,-1-3 1 15,6 0 1-15,-6-4-3 0,-1 1 3 0,1-4-1 16,7-1 1-16,-3-3-1 0,-3 0-2 0,5-2-2 16,-7-3-4-16,7-2 7 0,5 4-5 0,0-4-7 15,-3-4 2-15,7 0-3 0,2-2-1 0,4-3 0 0,4-2-1 16,-3-2-9-16,2-7 4 0,0 1-5 15,6-5 0-15,-5-4 0 0,3-7-8 0,1 0 13 0,-4-6-3 16,2-4-2-16,0-3 6 0,-3-4-4 0,-1-4 1 16,1 2-16-16,-5-4 0 0,0 0-23 0,2-1-16 15,-5-1 1-15,0-1-33 0,-5 2-17 0,0 4 81 0,-2-2-52 16,7 5 98-16</inkml:trace>
  <inkml:trace contextRef="#ctx0" brushRef="#br0" timeOffset="36300.26">11070 13570 261 0,'8'13'108'0,"2"3"-30"16,-6-2 6-16,7 0-22 0,0 5-3 0,0 0-6 16,-3 1-16-16,5 4 5 0,-2-2 13 0,0 0-8 15,1 3 13-15,-4 0 1 0,0 3 4 0,3-1-1 16,0 1 2-16,-6 1 1 0,4 4-22 0,-1 1 5 16,-3 3-7-16,4-3-14 0,-6-2-3 0,5 2 8 15,-5 1-25-15,1 1-1 0,-3-5 4 0,1-1-2 16,-2-1 2-16,3-3-3 0,-3 3 3 0,-3-6 1 15,1 1 0-15,-1-7-1 0,1 0 1 0,1 1-1 0,-4-3 3 16,2-4-6-16,1 2 2 0,1-3-4 0,-2-3-2 0,0 0-1 16,-1-1-2-16,3-3-3 0,-1 2-2 0,-1 1-3 15,0-6 2-15,1 0 1 0,2 0-1 0,-1 0-1 16,-1 0 0-16,-2-1 1 0,0-4 0 0,3-3 4 16,-2 3-3-16,1-4 2 0,1-4 2 0,1 2-1 15,-2-5-1-15,2 1 3 0,0-3-2 0,0-2 0 16,0-2 2-16,2 0-2 0,-1-3 1 0,4 0 1 15,1-2 2-15,-1-1-3 0,3 4 4 0,-2 0-1 16,5-1-1-16,0 2 3 0,0-4-1 0,2 8-1 16,-1-1-2-16,1 5 1 0,1-2-1 0,-2 0-1 15,3 7 1-15,-1 1-3 0,-2-1-1 0,1 1-11 16,-2 1-11-16,3 5 2 0,-3-3-17 0,3 6-29 16,-4-3-13-16,-2 1-3 0,1 2-35 0,0 0-23 15,4 6-6-15,-2-3-2 0,2 2-25 0,-9 0 0 16,4 0-6-16</inkml:trace>
  <inkml:trace contextRef="#ctx0" brushRef="#br0" timeOffset="36783.9">11707 14047 452 0,'10'11'31'0,"-4"-2"77"0,5-1-110 0,2 5 192 15,-1-4-122-15,5 1-24 0,1 2 8 0,-2-2-6 16,2-3-21-16,0 6 5 0,2-2 0 0,-3-5-2 15,1 4 7-15,1-1-4 0,-4-2 5 0,6 0-1 16,-4 0-2-16,0-1-2 0,2-3-3 0,0 2 1 16,2-4-4-16,-4 3-7 0,5-3-3 15,-5-1 3-15,2 3-7 0,2-3-2 0,-1 0-1 0,-1-3-5 16,1 2 1-16,-2-4-1 0,-6 2-3 0,4-4 0 16,1 0-1-16,-4 0-3 0,1-2 0 0,-1-2-1 15,-1 0-1-15,-1-2-3 0,3-3-1 0,-3 1 1 16,0 1-3-16,-6-4 3 0,-3-4-2 0,1 7 1 15,0-4 3-15,-3 3-1 0,-6-1 3 0,3-1-3 16,-1-1 2-16,-5 1-4 0,9 3 3 0,-11-2-2 16,-2 1-2-16,4-1 4 0,-1 3-2 0,-7-2 0 0,0 4 3 0,-2 2 1 15,-3 2-1-15,-3 0 6 0,3 5-1 16,-2 3 2-16,4 0 3 0,-1 7 0 0,-4-1 5 0,5 5 0 16,2 1 5-16,4 6-3 0,-2 1 4 0,2 3-2 15,3 4-2-15,0-2 2 0,2 7-1 0,6-1 3 16,0 10 0-16,-1-4-3 0,3 3 5 0,2 1-2 15,6 0 5-15,-1 6-1 0,3-4 0 0,2-1-3 16,4 2-5-16,7 1 1 0,-2 0-5 0,8 0-14 16,-6-5-10-16,8 5-6 0,0-7-18 0,3-3-33 15,-1-2-18-15,5-6 3 0,1-7-44 0,0-6 4 16,3-4 0-16,3-10-1 0,-3-1 5 0,1-11 10 16,4-9 59-16,-8-6-25 0,2-3 80 0</inkml:trace>
  <inkml:trace contextRef="#ctx0" brushRef="#br0" timeOffset="37155.9">13611 14075 1662 0,'-4'3'77'0,"0"-1"-47"15,1-2 1-15,1 0-40 0,-4 0-30 0,-4 0-10 16,-2-6-40-16,-7 2 33 0,-5 1-3 0,-4 3-7 16,-5 0 34-16,-11 0 42 0,1 0-7 0,-7 3 0 15,0 7 17-15,-2-1 0 0,1-1 2 0,1 2 2 16,11 5-1-16,1 3-8 0,2-4-2 0,8 2-3 16,1-1-9-16,3 4-2 0,7-3 0 0,0 1-3 15,-4-1-2-15,2 3 2 0,11 3 0 0,-3 0 3 16,2 1 1-16,7-1-6 0,-2 5-3 0,5-2 0 15,2 2-7-15,4-2-1 0,5 4-5 0,1-4-1 16,6 1-5-16,-4 0 4 0,14 0 2 0,1 1 2 16,1 0 3-16,5 0 7 0,-7-4 1 0,10 4 3 15,-4 0 6-15,-1-1 0 0,-4 1 0 0,-5 0 1 16,-1 1 0-16,-8 0-9 0,-2-1-12 0,-3 5-8 0,-8-1-15 16,-3 2-48-16,-3 2-19 0,-10-2 3 0,-3 1-60 15,-10 7 1-15,-9 2-16 0</inkml:trace>
  <inkml:trace contextRef="#ctx0" brushRef="#br0" timeOffset="38017.26">14381 12672 1445 0,'-12'5'162'0,"15"-2"-245"0,2 0-6 0,-4-1-12 0,4-2 29 15,4 4-7-15,-1 4 3 0,0 2 60 0,2 4 10 16,-7 5-2-16,1-5 68 0,1 6-1 0,-3 7 2 16,1 0 3-16,0 0-4 0,-1-1-13 0,-1 6-7 0,1 2 3 15,4 6-17-15,0 2-7 0,-6 4-4 0,3 6-1 16,1 0-7-16,-1 4 3 0,-3 6 1 0,1 2-2 16,-5 2 5-16,2 5 4 0,-1-5 3 0,1 3 1 15,2 0 5-15,-3 2-5 0,3-3 1 0,-5-2-2 16,5 1-4-16,2-2-4 0,-2 1-1 0,3-1 1 15,-3 1-5-15,0-7-2 0,2 3 3 0,-1-4 0 16,-1-5 0-16,7 1 0 0,0-1 0 0,-3-5-2 16,3-3 2-16,0-1 3 0,1-5-1 0,-1-1 0 15,-2-2 3-15,3-1-3 0,-5-10 2 0,2 0 0 16,1-1-1-16,-3-4-4 0,-1-4-4 0,4-2 2 16,-4-1-4-16,1-4 1 0,-1-1-3 15,-1-2 0-15,1-1 0 0,-1 0 0 0,-1-4 1 0,3 1-1 16,-1-2 1-16,-2 2-1 0,0-2 1 0,0 0-1 0,0 0 0 15,2 0 0-15,-2 0-1 0,0 0-2 16,0-2 0-16,0-4-2 0,1 3-2 0,2-2-2 0,-1 0-3 16,3-1-1-16,-2-2-1 0,0-1 0 0,5-4-3 0,-4 0 2 15,6-1-2-15,-2-1 3 0,-2-3 0 0,3-1-1 16,1-3 1-16,-2-3 3 0,3-2-1 0,-2 5 1 16,2-7 1-16,-3-3-3 0,2 2 4 0,1-6 6 15,0 6-1-15,-4-1-3 0,1 1 5 0,3-10-3 16,-6 6 4-16,1-4-2 0,-3 0-1 0,-1-1 0 15,-2-5 3-15,0 0-2 0,0 0 3 0,-2-2-3 16,1-2 3-16,-4 5-5 0,-1-4 1 0,-2 0 5 16,0-1-2-16,-1 0-1 0,-4-3 2 0,-1 4 3 15,-5-3-4-15,0-2 2 0,-1 2-1 0,-7-4-1 16,3 5 1-16,-4 1 0 0,0 0 0 0,-5 0 0 16,1 0 1-16,4 4 2 0,1 0-1 0,2 5-1 15,-5-3-1-15,3 4 3 0,7-1-3 0,-2 5 2 16,2 1-1-16,2 5-1 0,-2-2 2 0,6 4-1 0,1 0 4 15,0 6-4-15,-2-1 3 0,4 6-1 16,0 1-2-16,-2 3-1 0,4-2 1 0,-1-1-5 0,-1 4-5 16,3 4-3-16,2-3-7 0,-3 1-33 0,2 0-13 15,-1 2-2-15,2 1-41 0,-2-3-73 0,0 8 132 0,5-3-68 16,2 3 117-16</inkml:trace>
  <inkml:trace contextRef="#ctx0" brushRef="#br0" timeOffset="38720.62">14677 15505 419 0,'0'-6'41'0,"0"1"-5"0,-1 2-1 0,-1-4 11 16,0 1-9-16,-4-2-2 0,0 0 11 15,-4 1 5-15,1 3 5 0,-5-7 3 0,-2-1 7 0,-3-1-1 16,-3 5 0-16,-5 1-1 0,-1-3 0 0,0 1-11 16,-2-2-4-16,5 4 0 0,-7 4-12 0,2-1-8 15,2 4-7-15,4 0 0 0,-4 3-9 0,0 3-2 16,-1 2-6-16,-2 8-1 0,7-5-4 0,-4 7 0 16,0 1 1-16,1 6-2 0,5 1 0 0,0 4-1 15,2 4-4-15,-2-1 2 0,4 8-2 0,-1-5 1 16,5 5 4-16,2 0-10 0,1 6 7 0,3-4-2 15,1 4 0-15,6-2 2 0,-1 1-2 0,1-2 2 16,4 0-2-16,5 2 2 0,1-7 2 0,2 2 0 16,3-3 1-16,5 0 0 0,-1-2 1 0,4-3-6 15,3 0 0-15,0-5 3 0,2-4-7 0,1 1 8 16,5-6-3-16,-3-2-1 0,3-4 6 0,-3-1 3 16,-2-4 1-16,4-3 0 0,-3-2 1 0,1-2 0 15,3-1-1-15,-3-3 3 0,3-1-1 0,-3-1-5 0,5-3 0 16,-4-1 2-16,1-1-3 0,-4-2 2 0,0-1-1 15,1-1-3-15,-1 0 3 0,-3-4 4 0,-3 3-1 16,0-3-2-16,0-1 2 0,-3 1 3 0,-5-1 1 0,-1-2 3 16,-5 1 0-16,1 1 2 0,-4-3 2 0,-5-2 2 15,0 2 2-15,3-1-3 0,-3-2 0 0,-3 1 1 16,-2 0-2-16,0 1-2 0,-1-2 3 0,-3 4-4 16,-1-2 1-16,-4-3 1 0,-2 4 1 0,4-3 0 15,-6 0 2-15,-4-3 3 0,0 3-1 0,-3-1 1 16,0 1 2-16,-5 3-6 0,-4-1 1 0,-7 5-1 15,1-2-5-15,-8 4-6 0,-6 0-3 0,-4 4-4 16,-8-1-9-16,-3 2-60 0,-12 2-57 0,-13 1-42 16,-11 3-93-16,-10 4 7 0,0 2-104 0</inkml:trace>
</inkml:ink>
</file>

<file path=ppt/ink/ink14.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43:23.338"/>
    </inkml:context>
    <inkml:brush xml:id="br0">
      <inkml:brushProperty name="width" value="0.05292" units="cm"/>
      <inkml:brushProperty name="height" value="0.05292" units="cm"/>
      <inkml:brushProperty name="color" value="#FF0000"/>
    </inkml:brush>
  </inkml:definitions>
  <inkml:trace contextRef="#ctx0" brushRef="#br0">14197 13850 399 0,'-6'2'84'15,"4"-2"-2"-15,-1 0 56 0,-3 0-143 0,6 1-7 16,-3-1 0-16,0-3 1 0,1 2-4 0,2 1 4 15,0 0-3-15,3 1 10 0,-1 1 2 0,-1-2 2 16,-1 0 11-16,0 1 10 0,2 1 3 0,1-1-2 16,-1 1 12-16,-2-2-8 0,0 5 0 0,0-4 2 15,1 1-9-15,-1 1-6 0,2 0-2 0,-1 0-1 0,-2-3-6 16,2 4-1-16,-4-4 0 0,2 0 1 0,2 3-1 0,-1-2-1 16,0-1 3-16,0 2-3 0,13 7 2 0,-7-2 9 15,10-1-4-15,-2 2 3 0,-3 1 5 0,8 1-2 16,3 1-3-16,2 1 5 0,1-1-6 0,1 3-3 15,4 2-1-15,5 1 2 0,0 1-3 0,-1 4-5 16,1 0 4-16,-4 0-2 0,-1 1-1 0,2 4-1 16,-3 3 0-16,1 1-3 0,-1-1 2 0,-4 2-1 15,0 1 2-15,2 3-3 0,-2-1 1 0,0 2-1 16,2 1 1-16,0-2 0 0,-4 4-2 0,-6-3-3 16,9 6-2-16,-4-4-1 0,-5 2-5 0,3-3-10 15,-4 0-7-15,-3-1 2 0,9-2-14 0,1 3-10 16,-4-10-13-16,2-4-5 0,-1 2-15 0,1-5 0 15,-4-4-10-15</inkml:trace>
  <inkml:trace contextRef="#ctx0" brushRef="#br0" timeOffset="351.01">15449 13978 467 0,'-7'3'211'0,"2"-2"-59"15,-1-1 0-15,-1-1-24 0,-1 4-83 0,1-3-16 16,0 1-29-16,3-1-8 0,-4 4-3 0,0-6-1 16,3 4-8-16,-3 2 7 0,0-4 1 0,-1 5 5 15,-1-2 7-15,-1 0 7 0,-1-1 4 0,2 11 0 16,-2-2 10-16,-1 0-3 0,1 1 0 0,-1 2 5 15,-1 2-3-15,-2 0-7 0,2 1 0 0,-2-4-1 16,1-1-4-16,-6 1-2 0,5 6 1 0,-1-2-4 16,-10 0 1-16,8 7-4 0,1-1-1 0,-6 3 0 15,-1 0-3-15,-2 1-1 0,-3 1-3 0,2 4-3 16,3 1 0-16,-5 1-4 0,-2 3 0 0,4 0-5 0,1 6-4 16,1-1-6-16,-3-1-3 0,4 5-4 0,0-2-9 15,0 2-40-15,-2-4-34 0,0 0 42 0,4-2 79 0,-4-1-67 16</inkml:trace>
  <inkml:trace contextRef="#ctx0" brushRef="#br0" timeOffset="784.07">14013 14720 851 0,'-4'-11'128'0,"0"6"-48"0,4 2 1 0,-1 0-21 15,1 3-68-15,1-3-2 0,3 3-30 0,0 0 11 16,4-2 1-16,0-1-5 0,-2 0 14 0,5-2 10 0,-3-6 6 15,2 10 4-15,-3-10 12 0,0 3 12 0,-1-2 3 16,-1 3-1-16,1-1 14 0,-3 1-7 0,7 6-2 16,-9-9 5-16,1 4-10 0,1 3-6 0,5 0-1 0,-2 3-5 15,4 0-4-15,-3-7-3 0,1 3 1 16,10 4-4-16,-6-3-1 0,5-2-4 0,7 5-5 16,0-5 4-16,2-1-8 0,6 1 2 0,6 4-2 15,1-3-1-15,11 4 1 0,2-3 1 0,3 0-3 0,3 3 3 16,4-1-1-16,4 1 2 0,5 0 2 0,-1-2-6 15,6 0 8-15,3 1-1 0,-2 1-3 0,0 1-5 16,6 1-2-16,-11-2-33 0,6 0-12 0,-3-2-6 16,2 1-40-16,3-2 2 0,-3-5-24 0</inkml:trace>
  <inkml:trace contextRef="#ctx0" brushRef="#br0" timeOffset="17433.89">7533 15535 669 0,'1'1'47'0,"-1"-1"0"0,10 0-40 0,-7 2 115 15,1-2-100-15,7 3-9 0,-1-1-3 0,4-1-1 16,2 2-9-16,6 1 2 0,-10 0 1 0,10 1-3 16,0 0 5-16,2 3 0 0,6-1-1 0,-5 1 3 15,3 2-4-15,-1-1-2 0,0 4 0 0,0-1 0 16,-1 1-3-16,1 1 3 0,0 3 0 0,3 1-3 15,0 2 1-15,-4 2-2 0,0-1 3 0,7 8-14 16,-11 0 1-16,11 2-13 0,-4-1-7 16,5 0 4-16,-6-2-19 0,5 1-26 0,1 2-13 0,-4-4-6 15,3 3-31-15,-3-5 1 0,0 0-22 0</inkml:trace>
  <inkml:trace contextRef="#ctx0" brushRef="#br0" timeOffset="17784">8262 15500 1043 0,'-12'21'125'0,"-5"-6"-123"0,9 1 42 16,-5-3 94-16,1 4-114 0,4-4-21 0,1-1-9 16,-4-1-6-16,11 2 2 0,0-1-14 0,-1 3-4 15,1-1-2-15,0 0 5 0,-2 2-6 0,1-1 10 16,1 4 3-16,-7-2-4 0,4 5 12 0,-8 2 5 16,8 4 3-16,-11 1 0 0,3 2 2 0,-2 2 1 15,-2 7-1-15,-1 4 3 0,-1-2-2 0,-1 2 0 16,-4 0-1-16,0 3 1 0,3-3-1 0,-4 0-13 15,1-4-8-15,1-3-5 0,-1-4-16 0,3-3-54 16,2-1-18-16,3-7 1 0,0-2-63 0,1-3 3 0,1-2-33 16</inkml:trace>
  <inkml:trace contextRef="#ctx0" brushRef="#br0" timeOffset="18051.31">7507 16277 826 0,'0'3'88'0,"0"2"-27"16,4-5 0-16,7 3-17 0,-4-3-36 0,6-1-5 16,3-2-18-16,6-4 0 0,5-1-4 0,6-3 1 15,1-1 1-15,2-7 6 0,5-3-2 16,2 1 1-16,2-2 4 0,-1-2-17 0,0-4-5 0,-3 4 1 15,0 0-20-15,0 1 2 0,2 1-11 0,-9-2 1 16,2 1-2-16,1 4 15 0,0 1 3 0,1 1-13 16,-2 0 33-16,-3 0-6 0,2 6-5 0,-1 1 0 15,-2 0-9-15,-1 3 1 0,-9 2-11 0</inkml:trace>
  <inkml:trace contextRef="#ctx0" brushRef="#br0" timeOffset="19699.86">2188 13789 828 0,'-2'9'-103'0,"-3"-2"141"0,-1-4-3 0,3 0-17 0,0 2 1 16,0-2 3-16,-2-2-19 0,5 1-1 0,-2 1-3 16,2-3-2-16,0 0-1 0,0 0 4 0,-1-2-1 15,-6 1-2-15,7-2 3 0,0-2 3 0,-4 0-2 0,4 1 2 16,0-3-1-16,-3 3 4 0,1-4 0 16,-6 0 1-16,-6-2 1 0,3 3-4 0,3-3 3 15,-9-1 0-15,7 0-4 0,-4 0 1 0,0 0-2 0,1 0-2 16,1 2 1-16,-4-2-5 0,-3 1-1 0,2 1-3 15,-5 1-5-15,1 2-7 0,-1-2-5 0,0 3 2 16,2 2-10-16,-2-2 0 0,-3 4-4 0,0 1 0 16,1 0-3-16,-3 1 8 0,2 4 6 0,-2 0-2 15,2 2 10-15,-2 1 5 0,4 5 2 0,-5-1 5 16,2 1 3-16,9 1 4 0,-11 2-1 0,10 1 0 16,0 2 4-16,-1 2-1 0,1-1 4 0,6 4-3 15,1 4 1-15,-2-1 5 0,4 1 1 0,1 2 0 16,0 3 4-16,-1 0-1 0,5 3 3 0,0 0 0 15,-4-1 0-15,5 3-5 0,-2 3 0 0,5-2-2 16,-2 0-4-16,2 0 0 0,2 4-4 0,-2-2 0 0,6 3-2 16,-4 2-2-16,-2-2 0 0,1 3 2 0,6 0-4 15,-4-1 2-15,-2 2 0 0,7-1 0 0,-6-1 0 0,1 0 2 16,0-1 0-16,3-1 0 0,-2-1 0 0,-4 1 0 16,9-2 3-16,-9-1-1 0,3 3 0 0,0 0-1 15,7-4-1-15,-10 4 6 0,0 0-5 0,1 1-1 16,3-2 3-16,-3 2-3 0,-1-1 0 0,3 2 0 15,-9 0 1-15,8-5-1 0,4 1-1 0,-6-3 2 16,-6 1-1-16,7 1 1 0,-2-5 2 0,-1 5 2 16,2-5 1-16,-2-2 2 0,-1 0 2 0,2 0 5 15,-6-4 5-15,3-5-1 0,4 3 7 0,-2-4-2 16,-1-2 0-16,-2-1 1 0,4-3-2 0,-1-2-5 16,4 0-3-16,-2-4-1 0,-2 1-5 0,-1-2 1 15,4-3-3-15,1 0 2 0,0-3-1 0,1 1-1 16,-3-1-1-16,3-1 2 0,2 1-2 0,3 0 1 0,-8-1-1 15,4 1-1-15,1 0 0 0,8 1-3 0,-4-1 1 16,5 0-3-16,-1-2-3 0,-1 3 0 0,10-1-1 16,-4-1 0-16,2 0 0 0,-3-1-3 0,9 0-5 15,-8 0-6-15,8-1-6 0,-1-2-60 0,-2 0-25 0,3 0 44 16,5-2 65-16,-1-1-67 0</inkml:trace>
</inkml:ink>
</file>

<file path=ppt/ink/ink15.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44:26.871"/>
    </inkml:context>
    <inkml:brush xml:id="br0">
      <inkml:brushProperty name="width" value="0.05292" units="cm"/>
      <inkml:brushProperty name="height" value="0.05292" units="cm"/>
      <inkml:brushProperty name="color" value="#FF0000"/>
    </inkml:brush>
  </inkml:definitions>
  <inkml:trace contextRef="#ctx0" brushRef="#br0">10619 17204 204 0,'-2'3'-24'0,"1"2"13"0,-1-5 2 16,2 3-11-16,-5-3 41 0,4 1 0 0,-1-1-2 0,2 0-1 16,0 0 4-16,-1-4-1 0,1 4 2 0,0-5 4 15,-2 5-1-15,2 0 0 0,0 0 4 0,-6-3 0 16,3 3-11-16,1 4 6 0,-1-4-7 0,-2 2-6 15,0-2-1-15,2 3 6 0,-1-1-12 0,-1-2 3 16,2 4 1-16,-4-4-1 0,3 0 3 0,1 0 5 16,-4 2 1-16,4-2 1 0,-5 0 5 0,2 0-8 15,-2 2 4-15,5-1-3 0,-6 7-6 0,1 0-2 16,0-3-2-16,-2 1-1 0,6 2-4 0,-6 0 0 16,4-4 0-16,-2 1 0 0,5 0-1 0,1-4-1 15,-4 6 0-15,4-6 1 0,1 2 0 0,1 0 0 16,0 2 0-16,0 2-1 0,0-4 1 0,0 1 0 15,0-4 1-15,1 2-1 0,-1 0 0 0,5 1 0 16,1-3 0-16,-4 1 1 0,6 2-1 0,-3 1 0 0,2-4-1 16,-2 6 1-16,5-3 1 0,-4-3-1 0,3 2 1 15,1-2-1-15,-2 0 1 0,1 0-3 0,2 0 2 0,0-2-2 16,0 0 0-16,-1 2 3 0,2 0-1 0,1-1-3 16,-1-2 6-16,-1 0-2 0,4 3 3 0,-4 3-2 15,1-2-2-15,2-2 3 0,-3-1-3 0,0 1 0 16,2 2 0-16,-1 7 1 0,1-5 0 0,0-4 2 15,-1 2-2-15,1 1 0 0,1 7-1 0,3-6 1 16,2-3-1-16,-2 0 1 0,-1-1-1 0,5-1 1 16,-4-3 1-16,3 1-2 0,6-1 0 0,-4 0-1 15,-2 5-3-15,2-1 3 0,3-2-1 0,0 1 0 16,1-1 1-16,-1 1 0 0,-5 2-1 0,2-6 3 16,0 0-1-16,0-1 1 0,-1 6-1 0,1-1 0 15,-3 2 1-15,1-5 3 0,2 1 2 0,-5 2-4 16,7 4 5-16,-8-4 0 0,4 2 0 0,-3-1 2 15,1-1-2-15,1 2-1 0,-5 0 0 0,8 2 1 16,-8-2-4-16,3 4 0 0,-6-1 0 0,5-1 1 0,1 1 0 0,-3 0 3 16,1 4 0-16,-4-4-1 0,6 3 4 15,-3-3 0-15,2-3-2 0,3 5 4 0,-8-2-4 0,8 3-4 16,3 1 3-16,-4-3-1 0,-2 0-3 0,1 0-1 16,9 6-1-16,-9-10-1 0,5 6 1 0,-2-4 2 15,-2-2-1-15,2 0 0 0,-1 1 2 0,1-1-2 16,-2 0 1-16,2 5 1 0,-2-2-2 0,0-1-1 15,1 1 3-15,3 1-4 0,-4 4 0 0,-1-5 3 16,2 4-3-16,1-7 0 0,-2 3 0 0,0 0 2 16,3 0-2-16,-5 2 0 0,4-2 1 0,-1 0-2 15,5 2 2-15,-9 3 0 0,7-5-1 0,-9 6 0 16,9 1 0-16,-5-5 0 0,4-1 0 0,-6 4 3 16,0-5-3-16,7 4 2 0,-4 0 1 0,6 1-1 15,-10-3 4-15,8 3-1 0,-3 0 1 0,3-4 1 16,0 0 1-16,-5 2 0 0,4-3 3 0,-1 0 2 15,2 0 1-15,0 0-4 0,-4-1 3 0,4 4-3 0,-3-1 0 16,3-3 4-16,0 1-6 0,-5 1 3 0,3-2-3 16,-2 3 2-16,2-2 0 0,-3-2-4 0,2 1 2 15,2 1 1-15,1 0-4 0,-3-1 1 0,3 1 0 0,3-3-2 16,0 0 2-16,-1 0 0 0,-2 0-4 0,1 0 3 16,-1-1-2-16,5-1 0 0,-2 0 0 0,-1-2-1 15,-1 0 1-15,4 3-3 0,0-1 3 0,-2-1-1 16,0 0 0-16,2 1 1 0,-2-1-2 0,2 2-1 15,1-1 2-15,-1-1 1 0,-2 3-1 0,5 0 0 16,-5-2 1-16,-1 2-2 0,-1 0 2 0,4 0-3 16,-3 0 0-16,1 0 0 0,3 0 2 0,-8 0 1 15,6 2 0-15,-3 0-2 0,1-2 1 0,-8 0 4 16,6 3-2-16,-7 0 2 0,-1-2-4 0,1 3 2 16,-3-3 2-16,1 2-3 0,-1 2 5 0,-1-2-5 15,-6-1 2-15,3 1-5 0,-2 0 4 16,2 2-6-16,-5-4 0 0,4 3 1 0,-4-3-6 0,-2 2 0 15,2 0-1-15,2-1-10 0,-2 0-18 0,-1-1 1 16,-2 1-20-16,5-1-42 0,-1-1-18 0,1-1-5 16,3-2-52-16,3-2 2 0,-3-1-24 0</inkml:trace>
  <inkml:trace contextRef="#ctx0" brushRef="#br0" timeOffset="15300.75">16319 17196 237 0,'0'-2'6'0,"0"-1"3"0,-9 2 0 0,7-4-9 15,-2 0 8-15,-1-1 9 0,5-4-14 0,-3 4 3 16,-4-2 0-16,3 0 3 0,4-1 3 0,0 3 11 16,-13 1 3-16,13-1 0 0,-9 1 11 0,4 2 1 15,-1 0-2-15,1-2 5 0,0 0-2 0,-4 2-7 16,7-2-1-16,1 4-1 0,-7-2-7 0,6-1-2 16,-4 0-1-16,3 1-3 0,3 1-2 0,-5-3 0 15,0 2 0-15,1-2 0 0,2 2-2 0,-7-1-2 0,7-1 2 16,0 0 2-16,-7 0-3 0,6 1 1 0,0-1-1 15,-5 0 0-15,5 1 1 0,-5-1 1 0,3-1-2 16,2 1 0-16,-2 0 0 0,1-1-2 0,-4-1-1 0,1 1-1 16,-2 0-2-16,4-2-2 0,-4 2-1 0,-1-2 1 15,-1 2-3-15,3-2-1 0,-1 1 0 16,-4 1 0-16,1 0-2 0,-1 1 2 0,1 0-2 0,-4 2 2 16,2 0 0-16,-4-2 0 0,3 5 2 0,-1 0-1 15,0 0 1-15,-4 0 0 0,3 4 1 0,-1-1-1 16,1 0 1-16,-4 0 2 0,1 2-3 0,6 3 2 15,-5-2-1-15,3 2 0 0,1 1 0 0,-4 1 2 16,1 1-1-16,4-4-2 0,2 6 2 0,-3-2-1 16,-2 2-1-16,1-1 10 0,4 2-7 0,-1 1 2 15,5 0 5-15,-7 1-3 0,7 1 2 0,-6 1-1 16,6 2 0-16,-2-1-3 0,4 0 0 0,-3 0-3 16,7 1 0-16,-1 1-3 0,-3-3 2 0,4 3-3 15,0-5 0-15,-4 1 0 0,6 3 1 0,0 1-1 16,0-5 0-16,3 4 4 0,0-4-3 0,2-1 1 0,3 4 1 15,-2 2 0-15,1-7-4 0,4-1 3 0,1 2-3 16,4-4-1-16,-3 2-1 0,10-2-1 0,-4-2-1 0,5-2-2 16,2-1-2-16,-2-3 0 0,6 2-4 15,4-4-17-15,-1-1-2 0,-3 0-2 0,5-3-16 0,-2-2-16 16,3-4-13-16,0 0-3 0,1-2-19 0,-1-5-10 16,-2-1 68-16,4-4-45 0,-3 2 87 0</inkml:trace>
  <inkml:trace contextRef="#ctx0" brushRef="#br0" timeOffset="16033.87">16620 17482 419 0,'-7'16'187'0,"0"-4"-39"0,-1-2-1 0,5 2-42 15,-2-2-33-15,-3-5-14 0,5 1-45 0,0-1 1 16,-2-1-6-16,5-2-2 0,0 1-1 0,-2-3 5 15,1 0 5-15,1 2 4 0,0-2 5 0,0 0 6 0,-2 0-4 16,-1 0 5-16,-3-2 4 0,3 0-2 0,0-1-3 16,-4 0-4-16,4-2-2 0,0-1-8 0,-3 0 1 15,2-2-1-15,0-1-7 0,-1-4-5 0,2 4 1 16,0-9-1-16,-2 1-2 0,2-2-2 0,1 2 0 0,2-7-3 16,-1 1-1-16,1 1-1 0,0-5-2 0,1 0 1 15,1 0-1-15,1-4 2 0,3-2-3 0,1 3 2 16,0-3 2-16,4 0 0 0,-6 1 0 0,8 3-2 15,-4 0 1-15,5 1 1 0,-4 3 1 0,2 1-4 16,-1 1 2-16,-1-1-2 0,2 2 1 0,-2 3 0 16,1-3-3-16,0 8 4 0,0-2-3 0,-2 5 1 15,2 0 1-15,0-1-1 0,0 4 4 0,2 1-2 16,-4 7 0-16,-2-3 1 0,2 3 2 0,2-1-3 16,-5 1 3-16,4 8-2 0,-5-2 0 0,2 3 1 15,1 2-2-15,0 0 1 0,2 3 0 0,-6 7-1 16,3 3 1-16,-4-2 0 0,5 4 2 0,-4 1 2 15,4 0 0-15,-5 3 0 0,-1 1-2 0,3-1 2 16,1-2 0-16,-3 5-1 0,5-3 0 0,-3 3-1 0,-2-3 1 0,0-3-1 16,2 3 1-16,-1-2-2 15,4 0 0-15,-3-2-1 0,0-1 0 0,-4-3 1 0,10 1-1 0,-1 1 1 16,-7-5 1-16,5-2-1 0,-8-1 3 0,6-4 0 16,0-1 0-16,-1-1 2 0,-3-1 1 0,2-1-3 15,3-3 0-15,-7 0 1 0,1-1-1 0,2-1 1 16,-3-1-1-16,0 0-3 0,0-1 3 0,2-1 4 15,-2 0 2-15,3 0-5 0,2 0 5 0,-2-1-2 16,6-3-2-16,-2 1 7 0,-1-3-5 0,-9-2-2 16,14 3 1-16,-3-2 0 0,3-3 1 0,-7-1 2 15,3-1 2-15,1 1-3 0,4-2 4 0,1-1 3 16,-9-5-3-16,3 0 1 0,2 2 1 0,-3 1 0 16,2-4-2-16,-4-6-2 0,2 4-1 0,0 0-1 15,2 2 1-15,-3-4-1 0,-2-2-4 0,3-1-3 16,-4 2 1-16,2-2 4 0,0 2-4 0,-1-2-2 15,-2 2-1-15,1 1-1 0,-2-1 1 0,3 2-4 0,3-1 0 16,-6 2-4-16,2 0-3 0,-1 1-4 0,3 3-2 16,0-1-3-16,-1 3-7 0,1 2-19 0,-1 0-12 15,3 4 2-15,-4-4-27 0,1 5-35 0,1-2-19 0,1 3 26 16,3 0 116-16,-2 3-91 0</inkml:trace>
  <inkml:trace contextRef="#ctx0" brushRef="#br0" timeOffset="16769.03">17449 17761 748 0,'-14'15'161'0,"3"3"-42"15,-2-7-1-15,3 6-37 0,4-5-27 0,-3-1-26 16,4 0-33-16,-3-3-4 0,7-1-1 0,-3-3 1 16,0 3-4-16,1-4 9 0,3-3 4 0,-2 3 0 0,-1-3 12 0,0 0 2 15,1 1 3-15,1-1-3 0,-1 0 3 0,0-3-5 16,1-1-2-16,1-3-1 0,-2-1-6 0,2-1 0 16,0-4-3-16,2-2 0 0,-1-4-2 0,3 0 1 15,-1-3 0-15,3-6 1 0,-3 1 0 0,3-3 0 16,-1-3 1-16,3-2 0 0,-3 1 0 0,6-9 0 15,-3 2-2-15,4 2 1 0,1-5-1 0,-2-2 0 16,6 6 1-16,-1-5-2 0,-2 3 1 0,0 4 0 16,7 1 0-16,-6-1 1 0,-1 5-2 0,9 1 2 15,-6 1-5-15,0 3 5 0,0-1-1 0,-2 2 0 16,0 2-1-16,-2 2 0 0,7 2 0 0,-10 2-4 16,-2 0 4-16,6 5-3 0,0 2-2 0,5 4 2 15,-14 0-1-15,6 0 1 0,-10 3 2 0,10 2-1 16,0 3 2-16,-3 3-2 0,-2 1-1 0,-1 0 0 15,3 6-1-15,1 4 0 0,-4 2-1 0,3 3-2 16,-3 1-3-16,-1 4 3 0,4 1-3 0,-5 3 2 16,2 3-1-16,0 4-1 0,-4 3 3 0,3-2-1 0,-4 2 2 15,0 1 0-15,0 2 0 0,0 1-1 0,0 6-2 16,0-6-1-16,-2-3-2 0,0 5-10 0,1-3-2 16,-1 0-2-16,1-3-12 0,-1-2-2 0,-3-4-2 15,5 1 0-15,0-2-3 0,-1-4 8 0,1 0 5 0,0-2-1 16,0-3 11-16,0-2 8 0,0-4 6 0,0 0-2 15,0-4 11-15,1-1 0 0,-1-1 0 0,2-9 1 16,-2 4 1-16,3-2 2 0,0-3-2 0,-1-3 6 16,1 0 0-16,3-5 3 0,-1-1 2 15,0 2 1-15,3-5 5 0,-4-1 3 0,4 2-3 16,-3-1 1-16,3-6 3 0,-4 1-3 0,4-2 2 0,-5-1-5 16,7-4-1-16,-2 4-1 0,-4-6 0 0,4 1 3 15,-3 0-4-15,4-2-1 0,-2-1 0 0,2-7-1 16,1 2-1-16,-1-1-2 0,2-2 0 0,0-7-1 15,2 1-3-15,-1-4 0 0,2-1-2 0,2 3 0 16,3-5-1-16,-5-3-1 0,8-1-1 0,3-1 1 16,-4 2-2-16,1 4-3 0,1-3-3 0,1 1-5 15,-2 0-4-15,8-1-63 0,-10 6 68 0,7-1-17 0,5 2 29 0</inkml:trace>
</inkml:ink>
</file>

<file path=ppt/ink/ink16.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45:01.421"/>
    </inkml:context>
    <inkml:brush xml:id="br0">
      <inkml:brushProperty name="width" value="0.05292" units="cm"/>
      <inkml:brushProperty name="height" value="0.05292" units="cm"/>
      <inkml:brushProperty name="color" value="#FF0000"/>
    </inkml:brush>
  </inkml:definitions>
  <inkml:trace contextRef="#ctx0" brushRef="#br0">5444 2204 185 0,'-8'2'-66'16,"6"2"22"-16,1 0 19 0,-1-1-23 0,-4 0 48 16,3 0-1-16,-1 0 1 0,0 0 0 0,-1-1 0 0,2 0 8 15,-7-1 5-15,7-1 0 0,-3 0 10 0,3 2 9 16,-2-2-1-16,0 0-1 0,-1 0 8 0,0 0-8 16,3 0-4-16,0 1 1 0,-5-1-11 0,8 0-3 15,-2 0-3-15,1 0 4 0,-1 0-5 0,-4 3 1 16,4-3 1-16,-1 0-1 0,3 0 2 0,-6 0 4 15,4 0 1-15,1 2-3 0,-3-2 3 0,3 0-3 16,-4-2-1-16,4 2 2 0,-3 0-6 0,3 0-1 16,-5 0-1-16,1 0 3 0,3 0-2 0,-1 0 2 15,-3 0 1-15,3 0-4 0,-2 2 5 0,0-2 8 16,2 2-1-16,1-2-3 0,-1 0 5 0,-1 1-1 16,2-1-4-16,0 0-6 0,2 0 1 0,0 0-4 15,0 2-4-15,0-2 5 0,0 1-8 0,0 1 0 0,0-2 0 16,4 5 0-16,-3-4 0 0,2 2 6 0,2-1 0 15,-3 1-3-15,4 0 5 0,-3 2-4 0,-1 1 5 16,1-4-3-16,5 4-3 0,-4 0-1 0,3-1 1 16,-3 1-1-16,0 1 0 0,3-1 0 0,-2 0-1 0,3 0 3 15,-5 1-1-15,3-1 2 0,1 2-3 0,1-2 4 16,-2 2 1-16,3-2 2 0,-1 2-2 16,-2 0-2-16,4 0 1 0,-5-2-3 0,-2 2 4 0,6-2-1 15,2 2-4-15,-8-1 1 0,8-1 0 0,0 0-1 16,4 0 1-16,-4 1-1 0,0-3-2 0,-5-2 4 15,3 4-4-15,2-1 1 0,-1-3 3 0,-2 2-4 16,-7-1 3-16,16 2-2 0,-9 0-2 16,0 0 4-16,3-1-3 0,3 1 1 0,-4 0-1 0,-4-1 0 15,10 0 0-15,-5-1 0 0,6 2 1 0,2-4-1 16,-3-1-1-16,-2 2 0 0,6-2 3 0,1 0-3 16,-4 0 1-16,2-2 0 0,0-1 0 0,-2 3 0 15,4 0 0-15,-4 0 0 0,3 0-2 0,-1-2 1 16,0 1 1-16,0 1 0 0,3 0-2 0,2 0 3 15,-6 0-1-15,3 0 0 0,-2 0 1 0,4 1-1 0,1 1 0 16,1-2 0-16,-12 0 1 0,2-2 0 0,4 1 1 0,-3 1-2 16,1-2 1-16,1 2 1 0,-3-1-1 0,-2 1 0 15,11-4-2-15,-4 4 1 0,4-1-1 0,-2-1 1 16,0 1 0-16,-3-1-2 0,4 1 2 0,-4-1 2 16,1 0-2-16,-1 1 1 0,-1-2 0 0,1 1-1 15,1 1 5-15,-3-4-5 0,4 0 1 0,-1-1 1 16,-1-2 1-16,0 2-1 0,1-5 1 0,-2 0-1 15,2-3-2-15,-4-1 4 0,6 1-4 0,-5-3 0 16,7 4 2-16,-8-4-1 0,7 3-1 0,-9-2 1 16,8 2 2-16,-3 1-1 0,-3 1 1 0,-4-4 1 15,-4 7-3-15,6-4 5 0,-6 2-2 0,7 0 1 16,-8 0 3-16,0 0-4 0,5 3 3 0,-2-1-1 16,-7-1 1-16,3 1 2 0,-3-2-1 0,-3 0-2 15,2 1 1-15,-4-1-1 0,-4-1 1 0,3-1-3 0,4 4 2 16,-1-2-4-16,-3 0 1 0,3 0 1 0,0 0-3 15,3 0 0-15,-3 0 1 0,2-3-1 0,-2-2 2 16,0 2-1-16,3 0 1 0,-1-5-3 0,-1 3 3 0,-1-5-2 16,3 7 0-16,4 2 0 0,-4-2-1 0,0-2-1 15,-1 3 0-15,-4-1 0 0,4-2 3 0,-1 1-2 16,4 1 1-16,-5-5 0 0,3 1 0 0,-3 1 3 16,5-3-2-16,3-1 4 0,-7 2-6 0,1 0 2 15,-1-1 1-15,4 1 0 0,-11-3-1 0,3 0 1 16,3 3-2-16,-4-4-1 0,-8-3 4 0,7 6-2 15,-1-5 0-15,-4 1 1 0,6 1-1 0,-1 4 2 16,0-2 1-16,1-2-1 0,5 2-3 16,-7-7 2-16,1 9-2 0,-4-1 3 0,6 1-1 0,-10-2-2 15,0-4 3-15,1 6-1 0,-1 2 2 0,-4 1 0 16,6-3-2-16,-2 0 2 0,-1 4 0 0,5-4-1 16,-4 6 0-16,1-1-1 0,-1 1 1 15,0 2-1-15,-1 0-2 0,2 2 1 0,-3 1-1 0,-5 0 2 16,4 2-1-16,-1-3-1 0,-5 5 0 0,5 0 1 15,-4 1-2-15,-2-1 1 0,4 1 3 0,-3 0-5 0,-2 2 2 0,5 1-1 16,-4-2 4-16,-3 2-4 0,3 0-1 0,1 3 1 16,-2-1-1-16,-2 2 1 0,-3 1 0 0,4 0 0 15,3 0 0-15,3 4 0 0,-3-1 0 0,-3 0 0 16,6 3 0-16,-1 0 0 0,2 0 0 0,-5 1 0 16,-2 3 3-16,1-1-3 0,-3 1 0 0,5 0 1 15,-3 0-2-15,3 4 2 0,-3 2-2 0,1-4 1 16,1 3-4-16,-2-4 4 0,-1 3 0 0,1 1 0 15,0-2-2-15,-2 4 1 0,1-3 0 0,2 4 0 16,-3-1 2-16,5 5-2 0,3 0 0 0,0-1 0 16,2 0-3-16,0-1 3 0,6 2-4 0,0-2 3 15,0 1 1-15,-2 0-5 0,4-3 5 0,-4 1 0 16,1-1 0-16,4 1 2 0,-6 1-1 0,4 0 0 0,-2 0 0 16,7 4 0-16,-6-2 0 0,-2-2 0 15,13 6 0-15,-9 1-1 0,1-1-1 0,2-3 2 0,-2 2-2 16,3-1 1-16,-3 0 0 0,5 5-2 0,0-6 1 15,3-3 1-15,-6 3-2 0,4 2 4 0,2-3 0 0,0 0-2 16,0-1 4-16,0 0-1 0,-3-1 0 0,1 1 2 16,2 1-4-16,0-2 0 0,-3-1-1 0,-2 0 1 15,2-4-2-15,3 7-14 0,0-4-25 0,0-4-5 16,0 5-27-16,2 1-98 0,10 0 142 0,-2 0-68 16,4-1 97-16</inkml:trace>
</inkml:ink>
</file>

<file path=ppt/ink/ink17.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46:31.639"/>
    </inkml:context>
    <inkml:brush xml:id="br0">
      <inkml:brushProperty name="width" value="0.05292" units="cm"/>
      <inkml:brushProperty name="height" value="0.05292" units="cm"/>
      <inkml:brushProperty name="color" value="#FF0000"/>
    </inkml:brush>
  </inkml:definitions>
  <inkml:trace contextRef="#ctx0" brushRef="#br0">7273 15382 382 0,'-8'3'128'16,"5"2"-38"-16,-3-2-42 0,3-3 44 0,1 3-86 0,-1-3-5 15,0 0-1-15,3 2-5 0,-2 0-3 0,2-1 2 16,0-1 1-16,0 3-1 0,0-4 3 0,0 1 3 16,0 0 3-16,0 0 2 0,0 0 4 0,2 0 8 15,-2-2-3-15,0 2-1 0,4-3 7 0,-4 3-4 16,2-2-1-16,0 1 2 0,-1 1-8 0,1 1-2 16,2 1 1-16,1 0 0 0,3 2-1 0,-2-4-2 15,5 7 0-15,-1-1 0 0,2 2-1 0,3 0-4 16,-1 3 1-16,0 3-1 0,3 0-4 0,4 6 2 15,1-1-4-15,0 3 2 0,3 3 0 0,2 2-8 16,6 0-8-16,-4 1 1 0,1 4-13 0,-1-4-23 16,7 0-6-16,-5 1-3 0,2-1-27 0,-4-1 0 0,-4-4-10 15</inkml:trace>
  <inkml:trace contextRef="#ctx0" brushRef="#br0" timeOffset="399.58">7680 15138 686 0,'-18'7'49'0,"-4"-3"-20"15,6 3 4-15,2-1-20 0,-5 0-7 0,8-1 0 16,1 0-20-16,4-1 2 0,-2 4-13 0,-1-5 5 16,6 4-2-16,-5-1 8 0,6 2 2 0,-3 0-1 15,-1 3 9-15,0-2 4 0,3-4 7 0,1 6 0 0,-3-5 6 16,2 5 7-16,-3-3-2 0,1 2 3 0,-6-1 5 15,-1 2-7-15,-1 2 0 0,2-1 2 0,-3 4-9 16,0-3-1-16,1-2-4 0,1 6 1 0,-1-1-2 0,0-1 0 16,1 1-13-16,-1 1 5 0,1-1-5 0,-2 1-14 15,1 2-5-15,0 0 10 0,2 2-33 0,0 1-21 16,0 0-1-16,2 1-6 0,-2 4-23 0,0 0 1 16,-2-1-6-16</inkml:trace>
  <inkml:trace contextRef="#ctx0" brushRef="#br0" timeOffset="701.61">6649 15763 513 0,'-11'3'85'0,"1"-1"-10"0,5-2 0 0,-1 1-22 0,1-1-9 16,1 0-4-16,4 3-23 0,0-3-3 0,0 2-8 0,3 1-1 15,-2-1-5-15,7-1 4 0,2 5-1 0,-1-1 2 16,2-2 3-16,5 4 3 0,3-1-2 0,6 2 0 16,-3 0 1-16,8-2-4 0,0-1-1 15,9-1-2-15,10 0-5 0,3-3-3 0,1-1 0 16,10-1-3-16,5-6-3 0,3 1-73 0,7-3-40 0,12-4 57 15,1-1 68-15,0-7-65 0</inkml:trace>
</inkml:ink>
</file>

<file path=ppt/ink/ink18.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47:43.705"/>
    </inkml:context>
    <inkml:brush xml:id="br0">
      <inkml:brushProperty name="width" value="0.05292" units="cm"/>
      <inkml:brushProperty name="height" value="0.05292" units="cm"/>
      <inkml:brushProperty name="color" value="#FF0000"/>
    </inkml:brush>
  </inkml:definitions>
  <inkml:trace contextRef="#ctx0" brushRef="#br0">21137 2977 82 0,'-11'0'6'0,"3"0"-27"0,1 1 20 16,0-1-54-16,-2 3 55 0,-1 0 2 0,9 1-2 15,-7-1-2-15,0 0 1 0,7-2 2 0,-6 3-1 16,4-1 0-16,2-2 0 0,1 1 1 0,-8-1 4 15,5 1 2-15,-5-2 1 0,6 2 6 0,-1-1 2 0,-3 1-1 16,-1-1 5-16,-7 1 1 0,6-1-1 0,4-1 0 0,-6 2-2 0,-2 0-1 16,5-1-5-16,-1-1 6 0,1 0-6 15,2 0-1-15,-3 0 1 0,3 3-3 0,1-1-1 0,2-2-4 16,-6 1 0-16,-3 1 3 0,8-2-5 0,-5 2-1 16,5-1-1-16,-8-1-1 0,6 2 1 15,-4-2 0-15,-2 0 0 0,8 3-1 0,-5-3 1 0,0 0 0 16,-2 0 0-16,6 0 0 0,-6-3 1 0,-1 3 0 15,3-2 0-15,1 1 2 0,-3-1 0 0,-1 2-3 16,5-2 2-16,-4 1-2 0,1-1-1 0,1-1 1 16,0 3 0-16,-3-1-2 0,5-1 2 0,-4-1 0 15,-1 3 0-15,4 0 1 0,0 0-1 0,-4-2 1 16,3 2-1-16,2 2 0 0,-3-1 0 0,2 1 0 16,-2-2 0-16,0 2 0 0,1-1-1 0,-2-1 0 15,-1 0 0-15,2 0 3 0,1 0-1 0,-2 0-1 0,3-1 0 16,0-1 0-16,-4-1 0 0,3 1 1 0,2 1-2 15,-3-2 2-15,-2 1 1 0,4-1-2 0,-2 1 1 16,1-1-1-16,2 0 1 0,-4 1-1 0,7 1 1 16,0-1-2-16,-3 1 1 0,1-2-1 0,2 3 1 0,-5-2-1 15,5 0 0-15,-3 2 2 0,2-1-3 0,-5-1 1 16,4 2 1-16,2 0 1 0,-5 0 1 0,-1-1-2 16,1 1 1-16,-1 0-1 0,-4 0 1 0,5 1 1 15,2 1-2-15,-5 1 0 0,-5-1-1 0,7 1 1 16,-1 0-1-16,4 0 0 0,0-1 1 0,-2 1 2 15,-3-2 0-15,1 1-2 0,9 1 2 0,1-1-2 16,-8-1-2-16,0 1 2 0,-3 1-1 16,5-2-1-16,3 1 2 0,-2 1 0 0,0-3-2 0,-4 5 2 15,-1-4 0-15,9 3 0 0,-7-1-1 0,6 0 1 16,-2 0-1-16,-4 0 1 0,1 0 1 0,-1 0-3 0,8 2 1 16,-7-2 0-16,5 2 1 0,-3 0 0 0,-1-2 0 15,3 2-1-15,1-1 0 0,1 3 1 16,-2-3 0-16,-2-1 0 0,2 1 1 0,1 0-1 15,-1 1 2-15,3 0-3 0,-5-5 1 0,4 3-1 0,1-1-4 0,0 1 5 16,0-2-4-16,0 1 0 0,0-1 2 0,0-1 2 16,3 5 0-16,0-3-1 0,-1-1 1 0,1 1-1 15,-3-1-1-15,3 3 3 0,-2-3-1 0,3 2-1 16,-4 0 0-16,0-3 2 0,0 2-1 0,0 3 0 16,0-1 1-16,0 3-1 0,-4-1 0 0,1-3 1 15,2 3 3-15,-1 1-6 0,1 4 3 0,-4-3-1 16,0-4 0-16,2-1 3 0,-3 4-3 0,3 1 0 15,-1-4-1-15,-2 3 1 0,1-3 1 0,1 3 0 16,-3 0 0-16,4 0-1 0,-3 2 0 0,3-2 0 16,1-1 3-16,-1 2-4 0,2 0 2 0,-4-5-1 15,2 5-2-15,1-4 5 0,-1-4-3 0,0 5 0 16,1 1-2-16,1-1 1 0,-1-5 1 0,2 0 1 0,0 0 1 16,0 3-4-16,-1 3 2 0,-1-6 1 0,-3 5 1 15,4-3 0-15,-1 2 0 0,1 3 0 0,-1-3-2 0,-4 1 5 16,4 1-3-16,-3 1 0 0,4-4-1 15,-6 3 0-15,3 0 1 0,1 2-1 0,-4 2 2 16,4-2-1-16,-2-4 0 0,-1 7 1 0,3-3 1 0,-3 2-3 16,3-1 3-16,-1 1-1 0,1-1-2 0,-1 0 1 15,0 1-2-15,4-1 0 0,-1 1 2 0,-1-1-2 16,1 1 0-16,-2-3 1 0,1 0-1 0,0 2 4 16,1-2-3-16,1 0 1 0,0 0 1 0,-2-1 1 15,1 0-1-15,-1 1-1 0,-1 0 1 0,1-2 1 16,1 1-1-16,1-1 2 0,-3 1-2 0,3 1 1 15,0-1 1-15,-2-1 2 0,2 1-1 0,0-1 1 16,0-1 0-16,0 1-2 0,0 0 2 0,0 0-1 16,2-1-2-16,-2-1-1 0,0 2 0 0,0-2 1 15,0 2-3-15,0-2 0 0,0 0 0 0,0 0-1 16,0 1 0-16,0-3 1 0,0 2-1 0,0 1 2 0,0-1-1 0,0 0 0 16,0-2 1-16,0 4 1 15,0-2-1-15,1 0-2 0,-1 1 2 0,0 0-2 0,2-2 0 0,-2 3 2 16,0-4-2-16,1 1 0 0,1 1 0 15,-2 0 0-15,5 0 0 0,-4-3 1 0,1 2-1 0,-1-2 2 16,1 1 3-16,3-1-4 0,-2 2 5 0,-2-2 1 16,1 0-3-16,1 0 3 0,0 0-3 0,0-2 1 15,-1 2-3-15,1 0 2 0,3-3-2 0,-2 2 1 16,-1-1-2-16,3 0 3 0,-3 1-2 0,2-1-2 16,1-1 1-16,-3 0 1 0,5 1-2 0,-2-1 1 15,2 0-1-15,-3-2 0 0,5 2 0 0,-4 0 3 16,3-2-2-16,1 4-1 0,-4-4 0 0,2 2 2 15,0 0-1-15,0 1 1 0,1-1-1 0,-3 1-1 16,2 1 0-16,2-2 2 0,-6 1-2 0,7 1 0 16,-3-1 0-16,-2 0 0 0,1 1 2 0,-1-1-2 15,0 2 3-15,1-1-3 0,2 1-1 0,-6 0 0 0,7 0 1 16,-4 0 0-16,3 0 0 0,-1 0 1 0,-1 0-1 16,2 1 2-16,-6 1-1 0,5-2 2 0,-5 1-3 15,-3-1 1-15,5 2-1 0,1 0 1 0,0-1 0 0,2-1-1 16,2 3-1-16,-4-3 0 0,3 2 1 0,1-1 0 15,-4-1 0-15,1 0 0 0,-3 0 0 0,-1 2 1 16,7-2-1-16,1 0 0 0,-8-2-1 0,6 2 1 16,-1-1 0-16,3-1 0 0,-1 1 0 0,1-1 0 15,-7 1-1-15,3-3 2 0,7 3-1 0,-3-2-1 16,-5 1 1-16,4 1 0 0,2-3-1 0,1 4 2 16,-2 0-1-16,3-1-1 0,-9-1 2 0,6 2 0 15,-2 0 0-15,1-1-1 0,-6 1 1 0,4 0 1 16,-3 0-1-16,-2 0 0 0,3 0-1 0,-3 0 0 15,4 0 1-15,-1 0-1 0,-1 1 1 0,1 1-1 16,-3-1-1-16,5 3 1 0,-3-3-2 0,0 2 2 16,1-1 0-16,-3-1 0 0,5 1 0 0,-3 0 0 0,1-2 0 15,-1 1-1-15,-1-1 1 0,4 2 1 0,-5-2 0 16,5 0 0-16,-5 0 0 0,2 1-1 0,3-1 0 16,-3 0 1-16,1 2-1 0,-1-2 0 0,1 1 0 15,-3-1 1-15,5 0 0 0,-3 0-1 0,-4 0 1 0,5 0-1 16,-1 0 0-16,-2 2 2 0,4-2-2 0,-4 0 0 15,0 0 0-15,3 2 0 0,-3-2 0 0,-1 0 2 16,0 0-2-16,1 0 2 0,0 0 0 0,0 0-1 16,-3-2 0-16,2 0 0 0,1 2-1 0,-2 0 0 15,6 0 0-15,-6-1 0 0,1 1-1 0,1 0 0 16,2 0 3-16,-2-2-2 0,-3 1 0 0,3 1 0 16,3 0 0-16,-3-2 3 0,2 2-2 0,3-1-1 15,-5-1-1-15,6 0 0 0,-1 2-2 0,-5-3 3 16,-1 0 0-16,3-2-2 0,3 5 2 0,-7-4 0 15,4 1 0-15,1-2 2 0,-1 0-2 0,1 0 1 16,2 1 1-16,0-3-1 0,-6 1 2 0,10 1-1 16,-9-2-1-16,2 0-1 0,0-1 0 0,6 2 0 0,-7 0 0 15,6 0 0-15,-1-1 0 0,-7 1 0 0,12 0 0 16,-3-1 1-16,-6 1 0 0,3-2-1 0,-5 2 1 16,3-4 1-16,-1 3-1 0,-4-3 0 0,-1 1 1 0,2-1 0 15,-1 1 1-15,4 1-1 0,-3-1 0 16,-2-1 0-16,1 1-1 0,1 1 1 0,6 0 1 15,-8 0-3-15,3-1 3 0,-5-2-2 0,4 3 1 0,-2-2 1 16,0 2-2-16,0-3 4 0,0 4-4 0,0-1 3 16,0 1 1-16,0-2 1 0,0 4-1 0,0-1 2 15,0-2-1-15,0 5-1 0,0-3 0 0,0-1 1 16,-6 1-2-16,6 0 0 0,0-2 0 0,-2 2 0 16,-3 1 0-16,-3-1-2 0,-1-4 2 0,9 2-1 15,-3 2-2-15,-2 1 1 0,-6 2-2 0,10 0 1 16,-3-2-1-16,0-3 2 0,4 1-1 0,-10 3-1 15,4-2 0-15,3 1 0 0,0-4 0 0,-7 1 0 16,2-3 0-16,4 6 0 0,1 2 1 0,-2-3 0 16,-3-2 1-16,2 2-2 0,3 1-1 0,1 0 3 0,-1 1-2 15,3-1 1-15,-8 0 2 0,8 1-4 0,-2 0 2 0,-1 0 1 16,-1-1-1-16,0 0 1 0,3 2-1 16,-6-2 0-16,4 1-1 0,0-1 0 0,3 3-2 0,-1-1 2 15,-4-2 0-15,5 4-1 0,-3-2 1 0,3 1 0 16,0 2 0-16,0 0 2 0,0-1-1 0,-3-3 0 15,-1 3 0-15,-2-1 2 0,3 2-1 0,0 0-2 16,-2 0 0-16,2 0 0 0,0 0-1 0,-5 0 1 16,6 0-2-16,-1 2 2 0,-3-1 0 0,1 1 0 15,-3 0 1-15,4-1-1 0,2 4 0 0,-4-2-1 16,1 2 0-16,2-2-2 0,-5 0-1 0,5 0-3 16,-5 2-3-16,3-2 2 0,-1-1-7 0,1 1-13 15,2 0-10-15,0 2 2 0,3-1-20 0,0-4-16 16,0 5 50-16,5-2-34 0,0 0 56 0</inkml:trace>
  <inkml:trace contextRef="#ctx0" brushRef="#br0" timeOffset="10850.9">20842 5897 187 0,'-2'8'-58'15,"2"3"18"-15,0-8 2 0,-2 5-12 0,2-3 50 16,-6-2 0-16,6 2 0 0,-1 3 0 0,-1 0 0 0,0-5 0 16,2 2 0-16,2-1 0 0,-2-1 0 0,2 4 0 15,-2-7 0-15,1 3 0 0,-1-3 0 0,3 1 0 16,-6 4 0-16,3-5 0 0,0 0 0 0,0 0 0 15,3 2 0-15,-3-2 0 0,0 1 0 0,2-1 0 16,-1-1 0-16,1-4 0 0,-2-1 0 0,0-1 0 16,0 3 0-16,0-3 0 0,5 3 0 0,-5-1 0 15,0 0 0-15,4-3 0 0,0 5 0 16,-4-5 0-16,6 2 0 0,2 3 0 0,-8-10 0 16,8 4 0-16,-2 1 0 0,3 2 0 0,-4-2 0 0,3 0 0 15,1 2 0-15,-9-2 0 0,5 2 0 0,3-2 0 16,-3 3 0-16,-4 0 0 0,2 1 0 0,4 0 0 15,-7 0 0-15,1-3 0 0,6 7 0 0,-3-3 0 16,-2 3 0-16,1-1 0 0,-1 1 0 0,2 0 1 16,-1-2 0-16,-1-1 0 0,0 1 3 0,1 1-2 0,-3-2 2 15,0 1-1-15,0 2-2 0,3-2 3 0,-2 2-2 0,1 0 0 16,-2 0 0-16,0 0-1 0,3-4 2 0,-1 4-3 16,4 0 1-16,-3-2 0 0,2 2 1 0,-2-1-1 15,0 1-1-15,-3 1-1 0,3 1 0 0,0-1 1 16,-3 1 4-16,0-1-7 0,4 1 3 0,-8 1 0 15,4-1 0-15,4 1 1 0,-4-3-2 0,0 0-2 16,0 0-1-16,0 0 3 0,0 5-1 0,4-5 1 16,-4 1-4-16,0 1 2 0,0 1 1 0,0-1 0 15,0-1 2-15,4 1-5 0,-4-1 2 0,-2 4 1 16,7-5 0-16,-5 2 2 0,0-1 0 0,0 2 0 16,0 0 0-16,-7 2 0 0,9-3 0 0,-2 1 0 15,3-2 0-15,-3 4 0 0,5 0 0 0,0-4 0 16</inkml:trace>
  <inkml:trace contextRef="#ctx0" brushRef="#br0" timeOffset="11163.9">21144 5761 1 0,'0'-7'0'15,"4"1"0"-15,-1 3 0 0,7-2 0 0,-9 0 0 16,1 4 0-16,3-2 0 0,-5 0 0 0,1 3 0 16,1 0 0-16,0 0 0 0,-2 0 0 0,0 0 0 15,0 0 0-15,0 0 0 0,0 1 0 0,0-1 0 16,-4 5 0-16,-2-4 0 0,6 4 0 0,-5-2 0 16,5 0 0-16,-3 2 0 0,-2 0 0 15,4-2 0-15,1 0 0 0,-2 2 0 0,1 0 0 0,1-2 0 16,-2 1 0-16,2 0 0 0,-1 0 0 0,-4 1 0 15,2 0 0-15,4-1 0 0,-4 0 0 16,3 0 0-16,0 0 0 0,-3 0 0 0,3-4 0 0,0 5 0 16,-3-5 0-16,3 3 0 0,6-4 0 0</inkml:trace>
  <inkml:trace contextRef="#ctx0" brushRef="#br0" timeOffset="13217.17">21240 6179 1 0,'-2'-6'0'15,"2"-1"0"-15,-2 0 0 0,1 0 6 0,1 1 3 0,-5 0-4 16,4-1 8-16,-1 1 1 0,0-2 0 0,1 2 6 16,-2 0-3-16,0-1 0 0,-1-2-4 0,1 1 4 15,0-1-5-15,2 4 1 0,-6-6 0 0,6 1 0 16,1 4 1-16,-5-3-2 0,2 2 1 0,1 1 0 16,1 0 0-16,-4-7 3 0,0 9-1 15,1-1-2-15,-6 0 3 0,8 2-1 0,-2-3-2 16,-3 1 5-16,3 5-4 0,1-3-4 0,-4 0 1 15,3-2-4-15,2 0-1 0,-7-3 0 0,5 4-1 0,-5-1-2 16,6-5 1-16,-3 6 1 0,1-1-2 0,-1 2 3 16,-4-2-2-16,-1 5 1 0,2 0 0 0,6 0-1 15,-7-1-1-15,-2 1 0 0,2 0 1 0,-3 0 0 16,7 0-3-16,-3 0 0 0,4 3 0 0,-8-5 4 0,1 2-3 0,1 2 0 16,0 1 1-16,1-5-1 15,1 2-1-15,0 0 1 0,-4-3-2 0,4 3 2 0,-1-1-1 16,1-1-1-16,1 2 0 0,6 2 0 0,-6-2 0 0,4 1 0 15,-7-1 0-15,4 0 0 0,1 2 0 0,0-2 2 16,-4 0-2-16,1-2 0 0,3 2 0 0,-4-1 0 16,2 1 0-16,2 0 1 0,-2 1 0 0,3 1-1 15,-4 1 0-15,4-3 1 0,-4 0 0 0,1 3-2 16,3-1 1-16,-6-2 0 0,5 1 0 0,-2 5 0 16,-3-6 1-16,5 2-2 0,-2 0 1 0,-2-1 3 15,4 2-2-15,-2-1-1 0,4-2 0 0,-4-5 1 16,5 5 2-16,-5 0-3 0,3-1 0 0,2-1 2 15,-3 0-2-15,1 6 5 0,2-4-2 0,-4 1-2 16,6-1 2-16,-4 0 0 0,2 0-1 0,-2-1 0 16,4-1-1-16,1-6 3 0,-4 8 0 0,1 0-4 0,0-1 0 15,2-1 3-15,1 2-2 0,0 0 0 0,-2 0-1 16,-1-2 0-16,3 2 1 0,-3-7 1 0,3 5-1 16,0 0-1-16,0-1 2 0,0-1-2 0,0 4 0 15,0-4 1-15,4 1-1 0,-4 3-2 0,2-3 2 16,-2 0-2-16,5 0 0 0,-1 1 2 0,1-2 1 0,-3 0-2 15,1 0 1-15,2-1 1 0,-2 0-1 0,-2 4 1 16,1-2-1-16,0-1 1 0,1 0-1 0,-3 4 0 16,0 0 1-16,0-2-1 0,0 2 2 0,0-1-2 15,1-7 0-15,-1 8 0 0,0-2 2 16,2-1-2-16,-2 1 0 0,1 2 3 0,-1 0-3 16,0 0 0-16,0 0 0 0,0 0-1 0,0 0 1 0,0 0 1 15,0 0 0-15,0 0-1 0,0 0 0 0,0-3 1 16,0-1 0-16,0 0 0 0,0 4-1 0,0 0 0 15,-1-3 1-15,1-1 1 0,-3 2-2 0,0 0 0 16,-1 1 1-16,3-1 3 0,-2 1-2 16,-4 1 0-16,4 0 2 0,-5 0-3 0,2 3 3 0,3-3-1 15,-3 0-2-15,1 3-1 0,-3 0 0 0,5-3 0 0,-7 3 1 16,7-1 1-16,0-2 0 0,-5 3-2 0,4 0 1 0,-3-3-1 16,3 3 3-16,-7 0 0 0,3 1 0 0,1-3-2 15,-2 1 0-15,4-2 2 0,-3 0-1 0,4 4 1 16,-7 0-3-16,1-1 2 0,2-2 1 0,-1 2 0 15,-4 1-1-15,1-1 0 0,-1-3 1 0,7 0 0 16,0 1 0-16,-2 2-2 0,3-3-1 0,-4 4 2 16,4-1 1-16,-1-2-4 0,-1 4 0 0,-4-2 1 15,2 3-1-15,4-2 3 0,-1 0-2 0,-1-2 0 16,6-1 2-16,-10 3-1 0,5-3 0 0,-1 2 1 16,4-4-2-16,-3 1 0 0,1 1 0 0,2-1 0 15,-5 2-2-15,8-2 2 0,-5 1-1 0,2 1 1 16,0 0 0-16,0-2 0 0,0 0 0 0,0 0-1 15,-2 0 4-15,2 0-3 0,-3-4 0 0,2 4-2 16,3 4 3-16,1 0-1 0,-6-4 0 0,-1 0 1 0,6 2-1 16,1 4 0-16,-2-3 0 0,-3 0 1 0,1-3-3 15,-3 0 2-15,7 8-1 0,-3-3 1 0,2-5 1 16,-4 0-2-16,5 10 1 0,-5-10 0 0,2 1-1 0,1 5 2 16,-2-4-1-16,-3 3 0 0,3 1-1 0,-1 0 0 15,-1-1 0-15,-2 3 1 0,3-2 1 0,-1 0-1 16,1 4 0-16,2-4 0 0,-3 4 0 0,1-3 0 15,-1 0 0-15,-1 1 0 0,4 1-3 0,-3-1 3 16,3-5-2-16,-2 3 2 0,0-1 0 0,4 0 0 16,-1 1 1-16,2-1-1 0,-1 0 0 0,1 1 1 15,0 2-2-15,0-4 1 0,1 3-1 0,-1-1 0 16,2-3 1-16,-1 3 1 0,1-1 0 0,3 0 1 16,-2-2 0-16,-2 2-3 0,3-2 2 0,0 2-1 15,-1-1-1-15,4 1 1 0,-3 1-1 0,-2-1 0 16,3 3 1-16,-4-3 1 0,4-1-2 0,-3 3 1 15,-1 0 0-15,-1 0 0 0,2-1-1 0,1 0 1 16,0 1 0-16,-1 1 0 0,-2-2 1 0,1 0 0 16,1 0 0-16,-1 1-1 0,6-3 0 0,-4 3 2 0,-2-1-2 15,2 0 0-15,4 1 0 0,-4-1-2 0,0 0 1 16,-1-1 1-16,2 1-1 0,-1 0 0 0,-1 1 1 0,1-3 1 16,2 3 1-16,-2-1-2 0,0 0 1 0,4-1-1 15,-3 1 0-15,4-1 1 0,-5-2-2 0,2 3 1 16,1-2-1-16,-3-1 0 0,8 0 1 0,0 0 0 15,-7-1 0-15,3-1 0 0,6 2 0 0,-4-1 0 16,-1 0 0-16,5 1 0 0,-8-3 0 0,2 1 0 16,-2-1-2-16,6 2 2 0,-1-1-1 0,-4 1 1 15,7-2 0-15,-6 0-2 0,9 2 2 0,-2 1 0 16,7-2-1-16,-10 1 2 0,0-1-1 0,3 1 0 16,-2-2 2-16,4 2-3 0,-3-2 0 0,-1-2 0 15,1 4 2-15,1-2-1 0,2 0 0 0,3 0 0 16,-7 0-1-16,4-4 2 0,-2 4-1 0,-1-1 1 0,3-2-2 15,-2 1 0-15,1 1 1 0,0-1-1 16,-3 0 2-16,1 1-1 0,1-1 1 0,0 2-1 0,-1-1 1 16,-1 1-1-16,2 0 0 0,-3-3 1 0,4 3 2 0,-1 0-5 15,-2-2 2-15,1-1 0 0,1 0-1 16,0 0 1-16,-3-2-1 0,2 2 1 0,-1-1-1 0,3 1 0 16,0 0 1-16,4-2 0 0,-6 1 1 0,1 1 1 15,2-2-1-15,2 2-1 0,-3-2 2 0,-1 0 0 16,-2 1-1-16,-1 0 2 0,5 0-3 0,-3-1 0 15,-2 2-1-15,3-3 1 0,-2 1 1 0,-1 0 1 16,2-1-1-16,1 0 0 0,-6-1 0 0,1-1 4 16,3 1-2-16,0-1 0 0,-2-2 2 0,-4 1-4 15,2-1 2-15,-2 1 0 0,2-2 1 0,-3 0-1 16,1-2-2-16,-5 1 4 0,3 1-3 0,-1-3 3 16,-3-2-1-16,0 3 1 0,0 1 0 0,0-1 5 15,-2 1-3-15,-1 2 5 0,1-1 0 0,-4 0-2 16,3 3 4-16,-3-1-2 0,-4-5-3 0,2 3 5 15,2 3-5-15,-5-3-2 0,2 6 2 0,1-1-4 16,-3-2 1-16,-3 5-2 0,-2-4 1 0,5 3-1 0,-2-1-1 16,1-1 0-16,-6 1-4 0,3 3 2 0,1-1-1 0,6-1 0 15,3 4-1-15,-8 0 0 0,1 0 0 0,4 1-16 16,5 1-9-16,4 2-5 0,7 6-21 0,-8-4-40 16,0-1 68-16,11 4-34 0,5-1 58 0</inkml:trace>
  <inkml:trace contextRef="#ctx0" brushRef="#br0" timeOffset="35308.47">15023 6626 1 0,'5'-14'0'0,"-2"4"0"16,0 1 0-16,3-1 0 0,-1 2 0 0,5-3 0 15,1 2 0-15,-2-1 0 0,2-1 0 0</inkml:trace>
  <inkml:trace contextRef="#ctx0" brushRef="#br0" timeOffset="36184.51">15184 6379 16 0,'-2'-5'13'15,"-3"2"-13"-15,4 1 16 0,-2 1 0 0,1-2-2 16,-1 1 5-16,-2 2-4 0,2-2 0 0,1 1-1 16,-1 1-5-16,0 0-3 0,2 0-1 0,1 0 3 0,0 0-5 0,0 0 1 15,0 0-2-15,-2-5 0 0,2 4 2 0,3-1-1 16,2-1 1-16,-2 1-2 0,0-1 2 0,2 0 0 16,0-2 2-16,-1 2-2 0,3-3 2 15,-3 1-2-15,6 0 3 0,-6-1 0 0,4 0 1 0,-1 0-1 16,0-2 1-16,1 1 0 0,-1 1 1 0,2 0 2 15,-4-2-1-15,4 2 0 0,-4-2 1 0,3 3 1 16,0-1 1-16,-4 1-2 0,1 0 1 0,1 2-2 16,-4 2 0-16,1-3 0 0,-1 4-2 0,-1 0-2 15,2 0 0-15,-1 0 0 0,-2 0-2 0,2 0-1 16,-2 5-2-16,0-2 2 0,0 0-2 0,0 1 1 16,0 0-1-16,0 1-1 0,0 1 1 0,-2-2-2 15,0 0 2-15,2 3 2 0,-3-4-1 0,2 3-1 0,1-1-2 16,-2-2 1-16,2 2 1 0,-1-2 1 0,1 0 0 15,0-2-2-15,0 3 1 0,1-4 2 0,1 3 1 16,-2-2-3-16,1 1 2 0,2-1-2 0,-1 1 2 16,0 0 0-16,-1-1-1 0,1 4-2 0,-1-4 1 15,6 3-1-15,-6-1 0 0,-1 0 1 0,3 0-1 0,-1 0 0 16,-1 0 0-16,4 0 1 0,-2 1-2 0,-1-3 1 16,-1 2 0-16,4-1 2 0,-2 1-2 0,-1-1 1 15,1-1 0-15,-3-1-2 0,2 0 4 0,2 3-3 16,-1-1-1-16,-1-1 1 0,1 1 1 0,2 0-1 15,-2-1 0-15,2 1 0 0,-1-1 0 0,0 1 1 16,-3-2-1-16,2 1-1 0,4 1 1 16,-6 0-2-16,1-2 2 0,1 1 1 0,3-1-1 0,-1 3-1 15,-2-3 0-15,3 2 3 0,-1-1-2 0,3 1 2 16,-5 0-2-16,5-1-1 0,-5-1 3 0,0 0-3 16,7 0 0-16,-7 0 1 0,3 0 0 0,0 0 0 15,2 0 0-15,-5 0 0 0,5 0 3 0,0 0-4 16,-2-3-1-16,-2 1 2 0,-1-1-1 0,5 2 1 15,1-1 0-15,-1 1 0 0,-2-1 0 0,-3 2 1 0,7-2-1 16,4 2 1-16,-1 0-1 0,-7 0 0 0,2 0-1 0,-4 0-1 16,6 0 2-16,-1 0 0 0,2 0-2 0,-4 2 1 15,0 0 0-15,1-1 1 0,3 1 1 0,2-1 1 16,-4 4-2-16,4-5 1 0,-8 3 0 0,4 0-1 16,-4 0 0-16,3 1 2 0,0-1-2 0,-4 2 1 15,6-2-1-15,-7 0 0 0,8 2-1 0,-6-2 1 16,4 1 1-16,-3 0-1 0,1-3 0 0,2 4 0 15,-4-2 0-15,3-1 1 0,-4-1 0 0,4 1 0 16,-1-1-1-16,0-1 0 0,-2 2-1 0,3-2 1 16,-2 1 0-16,2 1-1 0,-2 0 0 0,2-1 1 15,-3 1 0-15,3-1 2 0,-2 2-2 0,0 1 1 16,-2-3 0-16,3 1 2 0,-3-1-3 0,3 1 0 16,-2-1 1-16,-2-1 1 0,5 0-2 0,-5 0 0 15,4 0 0-15,-3 0 0 0,-1 0 0 0,4 0 0 0,-4 2-2 16,3 1 2-16,1-3 1 0,-4 0 1 0,0 0-1 15,3 0-1-15,-3 2 2 0,4-1-1 0,-3-1 0 0,-1 0 0 16,4 0 0-16,-4 0-1 0,5 0 0 16,-4 0-3-16,1-3-1 0,3 3-34 0,0-1-24 0,-3-1 17 15,6 2-45-15,-4-3 1 0,1-3-27 0</inkml:trace>
  <inkml:trace contextRef="#ctx0" brushRef="#br0" timeOffset="43067.01">13535 6371 56 0,'2'0'-6'15,"-1"1"6"-15,-2-1-9 0,2 0-31 0,-2 0 40 16,1 0 0-16,6 0 0 0,-6 0 2 0,-3 0-2 15,3 0 0-15,8 2 2 0,-8 0 0 0,0-1 1 16,0 2 1-16,-8 0 5 0,8 1 1 0,-5-3-1 16,5 2 6-16,-1 0 4 0,2 1-2 0,-1-3 4 15,-5 1 1-15,5-2 0 0,0 0-5 0,0 0 4 16,0 0-5-16,2 0-5 0,-2 0 1 0,-2 0-2 16,2 0-5-16,0 0-4 0,2 0 2 0,0-5-1 15,-1 3-1-15,1 1-1 0,4-4 1 0,-3 4-2 16,3-3 1-16,2 1 0 0,-3-1 0 0,3-1-1 15,1 0-1-15,-6 0 3 0,7 1-1 0,-1 1-1 0,-1-2 1 0,0 2-1 16,-5 0 1-16,-1-1 2 0,6 1-2 0,-2 2 0 16,5-2 0-16,-6 1 2 0,-2 0-2 0,1-1 0 15,8 2-1-15,-3-2 1 0,-4 1-2 0,-4-1 2 16,9-2-1-16,-4 5-1 0,2-1 2 0,1-1 1 16,-2 2-1-16,0-2 1 0,0 2-1 0,4 0 0 15,-2 0 0-15,-4 0 0 0,6 2-1 0,-6-2 1 16,1 2-2-16,3-1 2 0,-6-1 0 0,7 5 0 15,-5-4 0-15,-2 1 0 0,5 0 2 0,-5-1-2 16,5 1 0-16,-2-1 1 0,0-1-1 0,1 2 1 16,0-2-1-16,-2 0-1 0,3 0 0 0,-3 0 1 15,3 0-2-15,-4-2 2 0,6 2-2 0,-4-1 2 16,2-1 1-16,0 2-1 0,-2 0 1 0,3 0 0 16,-4 0 0-16,5 0 2 0,-6 0-3 0,4 0-1 0,-1 0 1 15,-1 0-1-15,-1 0 0 0,1 0 1 0,-3 0 0 16,2 2 0-16,3-2 2 0,-5 0-2 0,5 1 2 0,-5-1-1 15,5 0 0-15,-4 0-1 0,4 0-1 0,-3-1 0 16,1-1 0-16,-1 2-1 0,0-3-5 0,2 1-3 16,-2 2-2-16,1-1-17 0,-4-1-4 0,4 2 10 15,2-3-20-15,-5 3 0 0,2 0-5 0</inkml:trace>
  <inkml:trace contextRef="#ctx0" brushRef="#br0" timeOffset="45239.41">12689 6354 4 0,'0'-2'4'0,"1"-1"0"16,1 1 0-16,0-1-4 0,4 2-1 0,-3-1 1 15,2 0-3-15,3 1 2 0,-7-1-2 0,7 1-1 16,-5 1 4-16,0-2-2 0</inkml:trace>
  <inkml:trace contextRef="#ctx0" brushRef="#br0" timeOffset="45717.45">12741 6324 5 0,'-7'0'0'0,"6"0"10"0,-2-2-3 15,1 2-9-15,1 0 16 0,-1 0-3 0,2 0-1 16,0 0-1-16,0 0-3 0,-2 0-3 0,2 0-3 0,0 2 2 16,0-1-2-16,0 1-1 0,0-1-1 0,0 4-1 15,4-3 2-15,-3 1-1 0,1-2 2 0,1 1-2 16,3 1 2-16,-4-1 0 0,-2-1-2 0,4 1 2 15,1-2 1-15,-2 1 0 0,-1-1-1 0,1 0 0 0,2 0 0 16,-1 0 3-16,0 2 0 0,0-2-2 0,1-2 3 16,3 1-1-16,-3 1 0 0,4 0 1 0,-4-2-1 0,-2 2 0 15,3-1 0-15,1 1 3 0,-3 0-1 0,-2-2-2 16,-1 2 1-16,4 0-2 0,1 0-1 0,-2 0 2 16,3 0-2-16,-3 0 0 0,2 2 0 0,2-1 1 15,-5 1 2-15,2-1-4 0,1 3 2 0,0 0-1 16,-4 1-1-16,-2 0 1 0,3-1-1 0,-3 1 0 15,3 0-2-15,-1 0 3 0,-2-1 1 0,9-1-2 16,-6 1 0-16,5-1 0 0,-8 0-1 0,3-1 0 16,-3 1 3-16,10-2-5 0,-9-1 3 0,1 3-2 15,7-3 0-15,-4 0 4 0,4 0-2 0,2-1-1 16,4-1 0-16,-4 1-1 0,-2 1 2 0,-4-3 0 16,4 3 1-16,1-5-1 0,-3 5 0 0,3 0 0 15,-5 0 1-15,2-2 1 0,0 1-2 0,2 1 0 0,-1 0 0 16,-3 0 0-16,0-2 0 0,4 2 2 0,-3 0-2 15,-1 2-1-15,-2-1 1 0,0 1 2 0,4 3-3 0,-6-2 1 16,1 3 0-16,-1-3-3 0,-1 3-2 0,2 1 1 16,-2-1-6-16,3 0 1 0,-3 1-3 0,0 0-1 15,0 1-1-15,0-1 0 0,0-1 6 0,0 2-5 16,0 0 4-16,0 1 3 0,-3 0 0 0,1-4 4 16,2-3 2-16,0 7 0 0,0-4 0 0</inkml:trace>
</inkml:ink>
</file>

<file path=ppt/ink/ink19.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49:29.488"/>
    </inkml:context>
    <inkml:brush xml:id="br0">
      <inkml:brushProperty name="width" value="0.05292" units="cm"/>
      <inkml:brushProperty name="height" value="0.05292" units="cm"/>
      <inkml:brushProperty name="color" value="#FF0000"/>
    </inkml:brush>
  </inkml:definitions>
  <inkml:trace contextRef="#ctx0" brushRef="#br0">22957 7807 266 0,'-1'0'7'15,"-1"-2"1"-15,1 2 3 0,1 0-13 0,-2-1-1 0,4 1 0 16,1-2 4-16,-3 2-4 0,4 2 3 16,1-2 4-16,-5 0 11 0,0 0 0 0,0 0-2 0,3 1 11 15,-3-1-7-15,2 0 3 0,6-4-1 0,-8 2-6 0,1-3-3 16,2 1-3-16,1 1-2 0,0-1-4 0,9 0-1 15,-5 2 3-15,0 1-3 0,4-3-1 0,4 3-2 16,4 1 0-16,-4 0 2 0,-2 1-3 0,-1 6 2 16,6-4-1-16,-5 5-1 0,3 1 2 0,2 4 2 15,-3 2-1-15,0 1 1 0,4 5 0 0,4 1 0 16,-7 8-2-16,8-4 0 0,-3 4-2 0,0-3 5 16,0 3-1-16,2 4-3 0,-1-4 2 0,1-1-9 15,-4-3 10-15,1 4-21 0,-2-3-1 0,1 3-5 16,-6-2-6-16,-1-4 3 0,4 2-10 0,-6-2 0 15,6-2 2-15,-2 2 0 0,-3-5 0 0,-2 1 16 16,-2-1 4-16,3-3-4 0,-2-1 21 0</inkml:trace>
  <inkml:trace contextRef="#ctx0" brushRef="#br0" timeOffset="450.17">23261 7694 638 0,'-14'4'47'0,"4"3"-52"0,-1-3 4 0,3 3-24 15,1-1-6-15,3 2-28 0,3 3 15 0,1-2 10 16,-2 1-28-16,4 1 13 0,-2 1 31 0,0-1-13 16,0 2 32-16,1 0 22 0,-4-1 3 0,2-1-3 15,1 2 21-15,-5-1-7 0,5-2-1 0,-2 4 6 16,-2 2-12-16,-1-5-7 0,3-2-4 0,-2 7 2 16,0 3-9-16,0 1-7 0,-7 4 2 15,4 1-3-15,-2-1-4 0,-2 5 3 0,-3 4-3 0,3 0-1 0,-5-1 2 16,-1 1 1-16,3 3 0 0,-4-1 1 0,1-1-1 15,3 3-2-15,-2-1 0 0,4 1 1 0,-4 0-3 0,11-1 2 16,-3-2 1-16,0-1-1 0,-1-1 2 0,6-1-3 16,-3-2-3-16,-1-3-2 0,1-5-6 0,3-5-23 15,0-2-5-15,0-3-2 0,-2-2-25 0,2-4-2 16,3-4-6-16,0-1 4 0,0-6-4 0,-3-2 24 16,-2-3 5-16,2-4-2 0,3 4 28 0,-2-8 5 15,-3-6 7-15,2 1 1 0,-2 3 7 0,2 1 0 16</inkml:trace>
  <inkml:trace contextRef="#ctx0" brushRef="#br0" timeOffset="717.3">22769 8339 24 0,'-5'0'55'0,"0"0"-9"16,4 1-2-16,-6-1-1 0,4 0-6 0,1 2-1 16,-1-1 1-16,-1 1-10 0,2 1 0 0,2-1-4 15,-2-1-2-15,2 1 3 0,0-1-8 0,0-1-1 0,0 0 4 16,2 0-7-16,0-1 1 0,1-2 18 0,0 0-3 15,-2-1-5-15,4 1 8 0,2 0-4 0,-3-2 6 0,6 1-15 16,-6-1 0-16,7 0-6 0,0 2-5 16,2-3 4-16,0 1-11 0,1 0 0 0,1-1 1 0,0 0-2 15,0-1 0-15,0 0-1 0,0-1-1 0,1 0 2 16,4 0-1-16,-5-3 1 0,-1 2-3 0,9-1 1 16,2 1 0-16,1-1-17 0,-7-2-5 0,10-1-2 15,-7 0-18-15,13 2-9 0,-5-3-9 0,-2-1-9 16,-4-1-11-16,7 0 1 0,1 4-3 0</inkml:trace>
  <inkml:trace contextRef="#ctx0" brushRef="#br0" timeOffset="14867.16">22886 12979 299 0,'-7'-2'40'0,"3"2"-39"0,0 0 25 0,-3 0 4 15,4 0 2-15,-5 0-9 0,7 2-8 0,-2-2 2 0,0 0 2 16,-4 0-10-16,9 3 7 0,-7-1-1 15,5-1-1-15,-1 2 7 0,-3 0-2 0,4 1-1 0,-4 0 0 16,1 1-4-16,3 1-8 0,0 1-4 0,0-1 4 16,0 2-11-16,1 1-2 0,9 4 2 0,1-2-4 15,-2 0 1-15,0 0 0 0,4 0 3 0,9 0 0 16,-6 0 1-16,1 0 0 0,2 1-1 0,-5 3 2 16,7-3 0-16,5 5 1 0,3 1-4 0,-4 5 2 15,2 2 1-15,4 4 2 0,2 1-1 16,5 4-4-16,-4 2 2 0,-2 5-25 0,1 2-4 0,-3-4 1 15,0 2-28-15,1 2-14 0,-4-1 10 0,0 0-8 16,-2-1 72-16,-5-1-50 0</inkml:trace>
  <inkml:trace contextRef="#ctx0" brushRef="#br0" timeOffset="15259.48">23179 12935 385 0,'-8'1'26'0,"3"2"-8"0,-1-1 1 0,3 3-4 16,-2 1 0-16,1 2-18 0,-1 1-2 0,5 1 4 15,-3 4 1-15,-4 2-3 0,4-2 3 0,0 3 0 16,-5 2 1-16,7 0 5 0,-10 1 0 0,1 4 7 16,4-2-1-16,0 8 2 0,-1-3 6 0,4-5-5 15,-6 7-3-15,-4 3 4 0,5-2-9 0,4 1 0 16,-3 1-6-16,-1-6 2 0,1 6-3 0,-4 1 0 0,6-5 0 15,-3-3-1-15,2 1-1 0,-8-4-7 0,7-2 0 16,1 1-3-16,-5-4-8 0,0 0-18 0,9-1-15 16,-4-2-5-16,0-1-28 0,1-4 3 0,-4 2-19 0</inkml:trace>
  <inkml:trace contextRef="#ctx0" brushRef="#br0" timeOffset="15533.58">22734 13448 363 0,'3'-10'25'0,"6"-4"-6"0,3 0-19 0,3 1 76 15,1-1-77-15,6 0-3 0,0-2 1 0,5 7 0 16,1-4-5-16,2 4-17 0,1-1 1 0,-2 4 1 16,7 0-18-16,-5 1 5 0,4 0-7 0,0-1 1 0,-4 6 4 15,4 0-4-15,-5 0 25 0,3-3-13 0,-5 3 30 16</inkml:trace>
</inkml:ink>
</file>

<file path=ppt/ink/ink2.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22:25.139"/>
    </inkml:context>
    <inkml:brush xml:id="br0">
      <inkml:brushProperty name="width" value="0.05292" units="cm"/>
      <inkml:brushProperty name="height" value="0.05292" units="cm"/>
      <inkml:brushProperty name="color" value="#FF0000"/>
    </inkml:brush>
  </inkml:definitions>
  <inkml:trace contextRef="#ctx0" brushRef="#br0">3554 10110 265 0,'-3'-5'31'0,"-1"3"3"15,4 1 0-15,0-2-7 0,-4 0-5 0,3-1 8 16,2 3-11-16,-1-4-3 0,0 4-12 16,0-6 1-16,0 4-5 0,0-3 0 0,8 4 3 0,-8-4-3 15,2 0 2-15,3 4 6 0,-1-3-1 16,3 2 4-16,-4-1 4 0,3-1-2 0,-4-1 3 0,2 2 3 16,4 3 0-16,-6-2-4 0,1-2 2 15,2 3-6-15,-2 1 0 0,-3-2 1 0,1 3-1 0,4 0-5 16,-2 0 2-16,2 0-1 0,0 3-5 0,-1-2 5 15,0 1-5-15,3 0-1 0,-5-2 0 0,4 0 0 16,1 1-1-16,-3 2-1 0,-1-6 2 0,5 3 0 16,5 6 1-16,1 4-1 0,-1-4-1 0,-1 0 0 15,1-2 0-15,-1-1 1 0,4 6-1 0,-3-1 0 16,-2-5 0-16,1 0 0 0,-1 4 1 0,2-3 0 0,-2 4-1 0,0-2 0 16,-2 1-1-16,2 1 1 0,0 1 0 0,0-3 0 15,0-1 0-15,-3 1 0 0,2 1 0 0,1-3-1 16,-2 3 2-16,-3-3-1 0,4 4-1 0,-1-1 0 15,-2 0 1-15,2 0 1 0,2-3 0 0,-5 1 2 16,5 0-2-16,0-2 6 0,-3 0 1 0,-1 0 4 16,5-1-2-16,-1 1-2 0,-1 0 7 0,5-1-4 15,-4-2 1-15,3 3-2 0,1-2-2 0,2 1-2 16,-1 1-1-16,-2-1-1 0,2-1-3 0,-5 2 0 16,-4-1 0-16,11 1 3 0,-3-1-2 0,1-1 0 15,3 2 2-15,-2-1 1 0,4 0 1 0,-4-1 5 16,8 1 0-16,-11-2-5 0,2 0 7 0,-2 0 0 15,-1-2 1-15,3 1-2 0,-2 1-1 0,-2-4 2 16,3 3-4-16,-3-1 5 0,1 1-4 0,1-2-1 0,-2 1 0 16,3-3-1-16,-3 4-2 0,2-1-2 15,0-1 0-15,1 1 2 0,2-2-2 0,-4 2 0 0,1-1-1 16,0 1 0-16,2-2 1 0,-1 1-3 0,4-1 1 16,-5 3-1-16,1-1-1 0,0 2 0 0,1 0 0 15,1 0 0-15,-1 2 0 0,1-1 2 0,2 3-2 0,-5-4-1 16,2 1 1-16,6-1 0 0,-8 0 4 0,7 0-4 15,-4-1 0-15,2-1 4 0,1 2 0 0,5-3 3 16,-4-2 0-16,-2 2-1 0,8 0 1 0,-5-2 2 16,-4 0-2-16,3 1-1 0,-4-3 0 0,5 3-1 15,0-1-1-15,-4 0 0 0,-1 1-1 0,2 0-2 16,-4 3 0-16,1-2 1 0,0 3-1 0,-2 0 1 16,-4 0 0-16,7 0 0 0,-6 0 0 0,-2 3 1 15,-1-2-1-15,0 1 0 0,-2 1-2 0,4-1 2 16,-1 1-2-16,-6 2 0 0,-1-1 3 0,7-2-3 15,-1 1 0-15,0 0 1 0,-2-3 0 0,1 3 0 16,-6-1-1-16,9-1-9 0,-6 1-3 0,-2 0-3 16,-2 1-11-16,8-2-37 0,-3 2-27 0,-1-1-15 0,6 1-51 15,2-1 2-15,9 1-46 0</inkml:trace>
</inkml:ink>
</file>

<file path=ppt/ink/ink20.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51:27.692"/>
    </inkml:context>
    <inkml:brush xml:id="br0">
      <inkml:brushProperty name="width" value="0.05292" units="cm"/>
      <inkml:brushProperty name="height" value="0.05292" units="cm"/>
      <inkml:brushProperty name="color" value="#FF0000"/>
    </inkml:brush>
  </inkml:definitions>
  <inkml:trace contextRef="#ctx0" brushRef="#br0">1494 6316 207 0,'-10'-2'-37'0,"-1"2"9"0,5 0 3 0,-3 0-12 15,-2 0 34-15,6 0 0 0,-6 0-3 0,2 2 4 16,-2-1 0-16,6 1 0 0,0 0 5 0,-6-2 9 15,5 0 2-15,-4 0 2 0,2 0 10 0,-4-2-4 16,7-1 7-16,-4-2-2 0,-2 4 1 0,6-3-4 16,-4 0-2-16,5 1-4 0,-2-2-2 0,3 0-2 15,-3 2-4-15,3-2 0 0,-1 1-4 0,-3 0-1 0,2 0-2 16,2-1 1-16,-4 0-3 0,3 2 0 0,-4-2 2 16,5 4-4-16,-2-1-1 0,-1-1 0 0,2 0 0 15,1 1 3-15,-3 1-3 0,3-1 1 0,0-1-3 0,-4 1 4 16,4-1 0-16,2 0 0 0,-4 2-1 15,3-3 1-15,-1 4 0 0,2-4-2 0,1 4 5 0,-2-3-4 16,2-2 1-16,-1 3 0 0,1 1 1 0,0-6-1 16,1 4 1-16,1 0 0 0,-1 0-1 0,1 1 0 15,1 1 0-15,3-1 1 0,-4 2-1 0,1 0 3 16,3 0-1-16,-4 0 2 0,1 0 3 0,3 0-3 16,-1 0 5-16,0 0 2 0,1 0-1 15,-4 0 0-15,1 2 2 0,3 1-3 0,-3-3-1 0,2 0 0 16,-2 3-2-16,0-1-3 0,-1 1 0 0,-1-2-1 15,3 1-2-15,0 1 0 0,-1-1 0 0,-1-1 1 16,3 1-1-16,-1 1 0 0,1-3-1 0,1 2 2 16,-2-1 0-16,-1-1 1 0,6 0 2 15,-3-3-2-15,4 0 4 0,1 0 0 0,-3 0 2 0,4-4-1 16,6 1 2-16,-4 1-4 0,0-1-1 0,-1 3 2 0,1-2-4 0,3 0 1 16,-1 1-3-16,-2 1 0 0,-9 1 2 15,2-3-2-15,8 4 2 0,2 1-1 0,-1 0 1 16,-7 0 5-16,7 4-1 0,-8-2 0 0,11 4 4 0,-2-1 2 15,-5 0 4-15,-2-2-2 0,-5 0 2 0,9 3 1 16,-2-3 3-16,1 2-10 0,-2-2 5 0,2 0 5 16,-2 1-1-16,0-1-13 0,3 0 14 0,-3 2-1 15,-3-4 1-15,4 2-1 0,-1 0-1 0,0 1-5 16,2-3 3-16,-4 1-3 0,-1 1-2 0,2-2 1 16,1 1-2-16,-2 1-3 0,0-1 1 0,-1-1 0 15,3 2-1-15,0-3 1 0,0 2-2 0,2 0-2 16,-1-2-2-16,1 1 2 0,-2-1-3 0,2 2 3 15,2-2-4-15,-5 1 0 0,6 1 1 0,-2-2 0 16,-3 2 1-16,-3-1 1 0,3 1 0 0,4-2-1 16,4 0 1-16,-5 0 2 0,-1 0-1 0,0 0 2 15,1 0 0-15,3-2-3 0,0 1 2 0,-4-1-2 0,1-1 2 16,3 1 0-16,4-1-2 0,-6 1 2 0,3-1-4 16,2 2 6-16,-2-2-2 0,4 1-2 0,-7-1 2 15,1 0-1-15,1 0-2 0,-1-1 1 0,0 4 2 16,-2-3-3-16,0 2 2 0,2-2-1 0,-4 1 2 0,3-1-2 15,-1 3 1-15,-2 0-2 0,1-2-1 0,-1 2 5 16,3-1-3-16,-1 1-2 0,-3 0 1 0,1-2-1 16,1 1 0-16,-2 1 1 0,-2 0 1 0,1 0-1 15,2 0 2-15,1 0-1 0,0 0-1 16,-2 0 1-16,1 0-1 0,-1 0 1 0,0 0-2 0,5 0 2 16,-3 1 0-16,-1-1-1 0,2 0 2 0,7 0-3 15,-7 2 2-15,2-2 0 0,3 0-2 0,-2 0-1 16,2-2 0-16,3 1 2 0,0 1 1 0,-2-2-3 15,2-1 2-15,3 3-3 0,1 0 2 0,-1 0 3 16,-6 0-4-16,3-2 0 0,1 2-1 0,-1 0 1 16,-1 0 0-16,-1 0 1 0,-1 0-1 0,1 0 1 0,2 0 1 15,-1 0-2-15,-1-1 1 0,-2-2 0 16,1 1 0-16,-1-1 0 0,3 1 0 0,-1-4-3 0,-1 1 1 16,2 1 2-16,-1-1 0 0,-3 0-1 15,7 0-1-15,-4-1 1 0,4 1 0 0,-5 4 1 0,9 1-1 0,-4 0 0 16,1-2 0-16,0 2 0 0,-1-1 1 0,1 1-2 15,-3 0 1-15,-3 0 2 0,1 0-2 0,-4 0 1 16,1 0-1-16,2 0 0 0,-3 1 2 0,4 4 1 16,-4-5-3-16,0 6 1 0,-2-3 2 0,2 2-3 15,-1 1 1-15,-2-1-1 0,1 1-1 0,0-1 2 16,-1 3 0-16,1-5-3 0,-3 3 2 0,3-1 2 16,0-2-2-16,2-1 0 0,-5 3 0 0,3-4 0 15,-1 1 0-15,6-1 0 0,0 1 0 0,-1-1 0 16,-2-1 1-16,-2 4-1 0,10-4 0 0,-8 1 1 15,6-1-1-15,-7 0 2 0,3 0 1 0,2 0-3 16,-2-1 5-16,4 1-4 0,-5 0 0 0,5 0-1 16,0 0-1-16,-5 0-1 0,-1-4-2 0,3 4 5 0,-2 0-4 15,-1 0 3-15,0 0 1 0,-1 0-1 0,-1 0 0 16,-1 0 4-16,1 4-3 0,-3-3 2 0,2 1 0 16,-1 1-3-16,-2 0 3 0,2-1 0 0,-5 1-2 15,4 0 4-15,-3 0-3 0,-2-1-3 0,3-1-1 0,-2 1 2 16,2-2-1-16,-1 0 0 0,-2 0 1 0,2 0-2 15,-3 0 3-15,4 0 1 0,-4 0-2 0,4 0 3 16,-6 0-2-16,4 0 3 0,-4-2-2 0,6 1-2 16,-2-1 1-16,-1 0 1 0,-3 1 2 0,-1-1-4 15,1 1 1-15,5-1-3 0,-8 2-3 0,0 0 4 16,3-1-7-16,-3 1-5 0,0 0-1 0,0 0-4 16,0 0-5-16,0 0-14 0,-2-2-8 0,1 2-2 15,1 0-20-15,0 0-39 0,-2 0-28 16,1 0 37-16,-7 3 98 0,6 2-81 0</inkml:trace>
  <inkml:trace contextRef="#ctx0" brushRef="#br0" timeOffset="42114.73">17924 6070 237 0,'0'2'18'0,"0"0"-18"15,0 1-1-15,0 0 1 0,3 2-1 0,-2-4-6 16,3-1 6-16,-3 2-4 0,1-1-3 0,-1 1 8 15,-1-5 2-15,0 3-1 0,2 1 10 0,-1 1 13 16,-1-2 1-16,0 3 0 0,2-3 13 0,-2 2-10 16,0-1 0-16,0-1 2 0,0 0-11 0,0 0-5 15,0 2-2-15,0-2 2 0,0 0-4 0,0 0 3 16,0 0 2-16,-2 1-2 0,1-2 7 0,-1-1-6 16,-2-1 1-16,-1 3-2 0,0-5-3 0,-1 5-1 15,1-1-2-15,0 2-4 0,-4-1 1 0,1-1-3 16,3 5-1-16,1 0 3 0,-4-1-2 0,5 2-1 15,-5-2 0-15,3 0 0 0,-4-2 0 0,-1 1 0 0,-1-2 0 16,6 2-1-16,-2 2-1 0,-3-4 2 0,1 3 0 16,2-1 0-16,6 1 0 0,-1 2 0 0,2-4 0 15,0 3 1-15,0-3-1 0,0-1-3 0,7 0 1 0,-6 0-2 16,1 0 0-16,1-3-1 0,5 3 0 16,-5-5 2-16,8 4 1 0,0-1 0 0,0-1 2 0,3 3-3 15,-1-5 3-15,2 5-2 0,-2-3 1 0,4 3-2 16,-3-1-1-16,5-3 1 0,-3 3 0 0,1-2 1 15,2 1 0-15,-1 2 1 0,2-3-2 0,-1 1 2 16,1 1 0-16,-2 1 1 0,4 0 0 0,3 0-4 16,0 0 4-16,0-2 0 0,0 4 0 0,-3-1 2 15,-1 1 1-15,7-2-3 0,0 2 1 0,-6-2-1 16,5 0 0-16,6 3-3 0,-3-5 2 0,6 2-2 16,0 0 1-16,2 0 2 0,-3-1-1 0,3 2-2 15,-4-1 3-15,-1-1 0 0,-1 2 0 0,1-1 2 16,-3 0-2-16,4 0 0 0,-2 2 0 0,-2-2 0 15,-2 4-1-15,0-4 1 0,5 2-2 0,-3-2 0 16,6 2 0-16,-6-1 2 0,2-1 0 0,2 0 0 16,2 2 0-16,4-1 0 0,-7 6-2 0,6-3 4 15,-9-2-2-15,3 1 0 0,5 2-1 0,-7-1-1 0,4-2 1 16,-2 4 1-16,1-3 1 0,1 4-4 0,0-3 3 0,-7 0 0 16,8-1 2-16,-4 0 0 0,1 2-2 0,3-4 1 15,-3 1-1-15,1-1 2 0,1-1-2 0,0 2 0 16,-1-1 0-16,1 1 0 0,-4-2-1 0,4 0 1 15,-7 0 0-15,7-2 0 0,-8 2 1 0,4-1 0 16,2 1-1-16,-8 0 1 0,5 0-1 0,5 0 0 16,-7 0 1-16,0 0-1 0,7 0 0 0,-5 1-1 15,-2-1-4-15,2 0-5 0,-3 0-4 0,-5 0-24 16,-2 0-15-16,1 2 5 0,-4 0-36 0,0-1 16 16,-3 4 35-16,-1 1-36 0,-5-1 68 0</inkml:trace>
  <inkml:trace contextRef="#ctx0" brushRef="#br0" timeOffset="43964.94">12119 12161 3 0,'4'-5'1'0,"-1"-1"12"16,-3 1-1-16,-2 2 6 0,2-2 5 0,2 4-7 16,-1-4 13-16,2 2 2 0,4-2-3 0,-12 4-1 15,5 1 2-15,3-4-1 0,-3 4-3 0,-6 4 2 16,4-3-2-16,-1-1-1 0,2 2-4 0,1-1 4 0,0 1-4 0,-4-1-2 15,3-1-1-15,1 0 2 0,0 0-4 0,0 2-3 16,-2 0 0-16,1-1-3 0,-4 5-3 0,2-6 1 16,3 4-4-16,-2-1 2 0,2-2-4 0,-1-1 0 15,1 0-1-15,0 0 1 0,0 0-1 0,0 0 0 16,0 0 2-16,1 2-1 0,4-4 2 0,-3 2 1 16,1 0 3-16,0 0-3 0,2-1 2 0,-2 1 1 15,0-3-4-15,3 3 3 0,-4 0-1 0,6-5 0 16,-4 3-3-16,1-1 3 0,-2 2-3 0,8-4 0 15,-1 5 2-15,-1-8-8 0,-1 6 2 0,0 2 8 16,4 0-1-16,-2 0-14 0,-4-1 16 0,0-1-2 16,-2-1 0-16,-1 5-1 0,6-2-3 0,2-2 0 15,-8-3 1-15,4 4-1 0,2-2-1 0,0 1 1 16,7 4-2-16,-5-5 1 0,0 1-1 0,2 2 1 16,1-2 0-16,-1 2 0 0,1-1 0 0,0 1 0 15,0-2 2-15,5 4 0 0,-3 1-1 0,-2-5-1 0,1 2 0 16,3 2 0-16,-1 0 0 0,0-1-3 0,2 1 1 15,-1-2 1-15,2-3-1 0,4 3 2 0,-6 3-1 16,4-3 1-16,-1 1 0 0,-1 1 0 0,4-2 1 0,3 0 0 16,-1 1-1-16,0-2 0 0,0-4 2 0,4 2-3 15,-1-2 1-15,0-1 0 0,6 6 0 0,-7 0 0 16,1-2 0-16,1-1 3 0,-1 6-2 0,0-3 0 16,2 0 2-16,-2 0 3 0,-4 0-3 0,-5 0 1 15,2 0 0-15,5 2-4 0,-10 0 5 0,5 1-3 16,0-2-2-16,-3-1 0 0,3 3 0 0,-1-3 2 15,-4 5-1-15,2-5 3 0,1 0-3 0,4-1 3 16,-2-3 1-16,-2 4-1 0,4-3-2 0,-2 2 3 16,6-6-1-16,-3 3 0 0,1 1 0 0,0 1-3 15,1-1 2-15,3 1 0 0,-2-3-1 0,2 4 2 16,-2-2-2-16,1 1 1 0,1 2 2 0,-4 0-2 16,1-1 3-16,0-4-2 0,0 6 4 0,-4-1-4 15,1 0 2-15,1 0-1 0,-1-4-4 0,-6 4 3 0,4 0-1 0,-4 1-1 16,5-1-1-16,3-1 2 0,-4 1 0 15,3 3-2-15,-8 2 2 0,8-1-1 0,-6-1 0 0,3 1-1 16,-1 4 1-16,-3-1-2 0,4 0 1 0,-4-1 1 16,4 0-1-16,0-1-1 0,3 4-1 0,-5-2 1 15,2-4-2-15,2 3 0 0,0-1-2 0,1 0 3 16,0-2-1-16,-5 1-2 0,2 1 1 0,5 1-1 16,-3-2-1-16,3 0 3 0,-5 1-6 0,1-3 0 15,-1 4-2-15,2-5 2 0,-1 1-4 0,-5 0 1 16,5-1 0-16,1 2 0 0,-4-1 0 0,1-2 4 15,-7 0 1-15,3 1-1 0,-3-1 3 0,2 0 1 16,-3 0-1-16,-5 0 2 0,4 0-3 0,-4 2-5 16,1 0 0-16,2-2-2 0,-3 3-5 0,2 0-5 15,-2-2-6-15,-1 1-1 0,-2 0-9 0,-2-1-16 16,8-1-8-16,-1 3 12 0,-6-1 50 0,4-2-40 0</inkml:trace>
  <inkml:trace contextRef="#ctx0" brushRef="#br0" timeOffset="58614.42">16451 11672 415 0,'-1'0'140'0,"1"-2"-66"0,0 1 5 0,1-1 18 16,-1-1-119-16,0 0 8 0,0-2-8 0,4 0 8 15,-3 1 10-15,-2-1-8 0,1-1 14 0,0 1 15 16,0 2 6-16,-4-2 0 0,4 0 15 0,-3 2 2 15,-1 0-2-15,0 0 6 0,4 1-2 0,-1 1-11 16,1-3-1-16,0 3-1 0,-3-1-12 0,3 2-4 16,0-1-1-16,-2-2-2 0,-4 1-3 0,1 2-2 15,4-2 3-15,-4 2-2 0,2-1 0 0,3 1-1 16,0 0-3-16,0 0 3 0,0 0-3 0,0 0 3 16,0 0-4-16,1 0 0 0,-1 0 1 0,0-6-3 15,-1 4 1-15,1 0 3 0,0 1-3 0,-3-1 0 0,-2-1 0 16,3 2-1-16,2-1 2 0,5 0 1 0,-3-1 1 15,1 2-1-15,0-1 2 0,6 1-2 0,1-3 3 0,1 4 0 16,-5-3 1-16,5 2-1 0,0 1 0 16,0-2-3-16,2 2 1 0,-1-1 2 0,-2-1-1 15,1 2-1-15,3-3 0 0,-2 3 1 0,-1-3 0 0,2 1 3 16,0 1-3-16,-1 1 1 0,2-2-3 0,-1 2 2 16,-1 0-2-16,1 0-1 0,0-3 2 0,-1 1-1 15,1-1-1-15,-1 3 1 0,1-1 0 0,0-1-1 16,-1-1-1-16,1 1 3 0,-1 5-3 0,1-3 2 15,-1 4 0-15,-4-1-3 0,0 0 1 16,2 2 0-16,2 1 0 0,1 0-1 0,1-1 0 0,-1 4-4 16,-1-2 3-16,1 0 2 0,1 3-1 0,-3-2 1 15,-6 1 0-15,2 2 3 0,0-1-1 16,-1-2 3-16,-3 4 0 0,5-1-3 0,-8-1 1 16,6 1 2-16,2-2-3 0,-6 2 0 0,-2 0 0 15,-2 0-2-15,-6 0 1 0,4 2 1 0,-3-2 0 16,-1 3-2-16,1 2-1 0,0-1-4 0,-2 1-1 0,-2 0 5 15,5 3-7-15,-5-1 4 0,-2 0 0 0,-4-3-2 0,1 1 5 16,-5 0-2-16,4-5 0 0,1 2 3 0,-6-6-2 16,7 4-2-16,-3-4 2 0,0 1 0 0,0-4 0 0,2 4-1 15,-1-2 0-15,0-4-3 0,0 1 1 0,-2-3-2 16,5 3 4-16,-2-3-5 0,2 8 1 0,-2-9 0 16,3 2 0-16,5 7 5 0,-3-5-2 0,0-1 1 15,2-1-1-15,4 2-1 0,-4-4 2 0,6 1-1 16,-2 0 4-16,-3-2-5 0,3 2 2 0,5 2 2 15,0-2-3-15,-4 0 4 0,5 3-1 0,4-1 2 16,-3-2-1-16,4 3 1 0,5 1 2 0,-2 0 1 16,5 2 2-16,1-3-2 0,4 2 1 0,-1 3-3 15,6 1-2-15,1-3 3 0,0 2-4 0,0 0-4 16,2 3-2-16,2-1-3 0,-6 1-1 0,2-2-35 16,2 0-13-16,-3-1-3 0,1-1-39 0,-2-3-24 15,1-4 84-15,-5 0-62 0,9 0 102 0</inkml:trace>
  <inkml:trace contextRef="#ctx0" brushRef="#br0" timeOffset="59180.43">17655 11533 1157 0,'-3'-3'46'0,"-2"0"-18"0,3 0-22 0,2 1 13 15,-3-1-39-15,3 2-19 0,0-1 3 0,0 0 3 16,0-1-19-16,0 3 23 0,-5 0 0 16,-1 0 2-16,3 2 25 0,-6 1 6 0,2 3 5 0,-2 4 1 15,-1 2 6-15,-2-1-2 0,6 5-1 0,-5 1 1 16,-4 2-4-16,1 0-4 0,2 3-3 15,-4-1 2-15,0 4-5 0,4 0 3 0,-4 2-1 0,2-2-2 16,1 2 4-16,1 2-4 0,-1-5 5 0,3 4-5 16,4-1-2-16,-2-5-1 0,5-1-2 0,2 1 3 15,-1 0-4-15,2-5 3 0,2 5-4 0,1-6 4 0,1-2-1 0,6 0 3 16,-1 2-3-16,-1-4 1 0,5-7 0 0,-1 6 0 16,7-6 0-16,-5 3 0 0,4-5-1 0,2 1 1 15,-6-2-2-15,10-2 3 0,0 0-2 0,-4-2-2 16,-1-4 1-16,6 0 0 0,-5-2-2 0,6 2 4 15,4-5-1-15,-8 1 0 0,1-1 3 0,2 0 1 16,4 0 2-16,-6 0 0 0,-1-3 1 0,-1-2-2 16,-4 2 4-16,0-2 0 0,-3 1 0 0,-1-3 4 15,-2 4 0-15,-2-3-3 0,-5 1 6 0,3 2 0 16,-5-5-3-16,-2 2 2 0,0-2-2 0,0 2-3 16,-3-1 1-16,-5 1-1 0,5 0-2 0,-7-1-4 15,4 6-2-15,-3-1 0 0,-2 1-3 0,-3 2-6 16,1-1-4-16,-3 3 0 0,-1 1-6 0,-2 0-7 15,-5 3-2-15,2 0-8 0,0 1-7 0,-3 0-21 16,0 0-14-16,-3 1 0 0,4 1-30 0,1-1 2 0,1-1-13 16</inkml:trace>
  <inkml:trace contextRef="#ctx0" brushRef="#br0" timeOffset="59715.04">18076 11497 1002 0,'0'-1'81'15,"0"1"-79"-15,0-2-4 0,3 0 13 0,5-2-5 16,-3 1-46-16,4-4-26 0,2 1 20 0,0 0 2 15,-1-4-9-15,6 2 19 0,-4 2-13 0,-2 0 61 16,2 1 1-16,-1 2 15 0,-1 3 1 0,2 0-2 16,-5 5 16-16,0 1-14 0,6-3 2 0,0 3 0 15,-4 1-15-15,5-1-3 0,-6 0-5 0,0-1 0 16,5 1-6-16,-1 2 0 0,-1 2 0 0,-9-1-1 16,2 0 0-16,0-1 0 0,0 2 1 0,1-1 0 15,-7 1 1-15,1-3-2 0,-2 3-2 0,1 1 2 0,2 1-3 16,-8-1-2-16,2 2-2 0,-2 0 1 0,7-1-2 15,-7 2-3-15,0 1 3 0,0-1-4 0,-6 0 1 0,7 2 6 16,1-1-3-16,-6-1-3 0,-1 5 3 0,0-3 2 16,1 0 1-16,-1 1 0 0,4-1-1 0,-2 1 1 15,1-3 0-15,1 2 3 0,-2-5-1 0,8 3 1 16,-3-1-1-16,1-1 3 0,5 3 0 0,-2-8 0 16,2 1-1-16,2 3 2 0,3 0 0 0,2-4 2 15,-3 2 1-15,8-3-4 0,-2-3 5 0,5 4-2 16,-2-7 1-16,10 4 0 0,-2-2-1 0,1 3-4 15,9-7-2-15,-2 2 1 0,1 0-4 0,4 2-2 16,4-2-3-16,-2-2-1 0,2 2-2 0,0-9-10 16,-4 9-2-16,2-5-2 0,-3-3-10 0,-4 2-8 15,-1 0-10-15,2 1-2 0,-8-6-12 0,2 3-4 16,-1-6-3-16,-7 0-6 0,6 7-6 0,-3-4-1 0,1 0 3 16</inkml:trace>
  <inkml:trace contextRef="#ctx0" brushRef="#br0" timeOffset="60230.22">19143 11297 974 0,'-5'0'96'15,"2"5"-94"-15,-2-2 2 0,0-3 28 0,5 0-34 16,0 0-58-16,-1 0-20 0,1-1 13 0,6-7-2 16,-6 5-14-16,0-1 46 0,8 3 8 0,-8 1 5 15,0 0 52-15,6-2 14 0,-2 2 1 0,0 3 2 16,7-1 12-16,-8 1-13 0,7 2-7 0,2-4 5 16,1 4-20-16,0 5-7 0,1-7-1 0,0 5-6 15,0-4-6-15,5 6-1 0,-3 1 0 0,-2-3-1 16,0 0 0-16,-3 1 2 0,3 4-1 0,-1-2 2 0,-1 3 0 0,-2-8 0 15,-2 5-1-15,-1 2 4 0,-2-2-4 0,3 0 2 16,-5 0-3-16,-1 0 2 0,-1 3-1 0,-1 2-1 16,-1-2-4-16,-1 0 0 0,-1 3-3 0,-2 0-5 15,-3 2 2-15,-1-1-2 0,1 1-6 0,-4 1 3 16,-1-1 1-16,0 0 0 0,-4 3 4 0,0-2 2 16,1 1 3-16,-3-1 1 0,5 1 3 0,-3-4 0 15,-1 3 0-15,1-1 0 0,5-5 0 0,1 2 0 16,-2 3 2-16,0-2 0 0,-1-3 2 0,9 4 4 15,-6-4 3-15,5 2-2 0,0-1 6 0,-4-2 1 16,15-1-7-16,-3-1 2 0,4 4-3 0,5-4-3 16,5-2-3-16,7 5 6 0,4-3-8 0,12 5-2 15,-1-7-2-15,9 4 0 0,7-5-2 0,6 1-31 16,3 2-42-16,1-6-21 0,5 3-51 0,4-2 4 16,-6 4-67-16</inkml:trace>
</inkml:ink>
</file>

<file path=ppt/ink/ink3.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22:49.056"/>
    </inkml:context>
    <inkml:brush xml:id="br0">
      <inkml:brushProperty name="width" value="0.05292" units="cm"/>
      <inkml:brushProperty name="height" value="0.05292" units="cm"/>
      <inkml:brushProperty name="color" value="#FF0000"/>
    </inkml:brush>
  </inkml:definitions>
  <inkml:trace contextRef="#ctx0" brushRef="#br0">14218 14199 59 0,'-5'-1'27'0,"2"-2"-19"0,-2 1-1 0,5-3-11 15,-1 1-6-15,1 1-6 0,1-4-11 0,-2 3 12 16,1 0 0-16,0 0 3 0,0 0 11 0,-4 3 3 15,3-1 8-15,-5-7 2 0,2 6 7 0,4-4 12 16,0 1 3-16,0 0-3 0,-3 1 17 0,3 2-12 16,0-2-1-16,0 5-1 0,-1-1-12 0,1 1-8 15,0 0-4-15,0 0 1 0,0 0-9 0,1-2-2 16,-1 2-2-16,0 0 1 0,0 0-4 0,2-1 5 16,-2 1-2-16,3 0-1 0,-3 1 3 0,0 1 1 15,2 1 1-15,2 0 2 0,1-1-1 0,-8 5 2 16,3-3-2-16,1-1-1 0,10-2 2 0,-6 2 1 0,5 2-1 15,-6-2 0-15,3 0 0 0,-1-1 0 0,2 3 0 16,3-4 4-16,-10 4-2 0,6 0-1 0,-1-2 2 16,-3-1-3-16,7 2 0 0,1 1 1 0,0-2 0 15,-7 2 0-15,1-2 0 0,1-1 0 0,5 2 0 16,2-1-1-16,-1 1 0 0,-2-1 3 0,-2-2-4 0,4 1 2 16,3-1-1-16,-1 1-1 0,-2-2 1 0,4 2-1 15,-3-2-3-15,4 0 1 0,0 0-1 16,4 0 2-16,-4 0-2 0,3 0 0 0,-2-2 0 0,-1 0-1 15,2 2-1-15,-2-1 2 0,2-1-1 0,-2 2 1 16,1-1-1-16,2 1 1 0,-6 0 0 0,5 1 2 16,-2-1-2-16,-1 0 1 0,5 3-1 0,-6-3 4 15,-1 0-2-15,10 0 1 0,-10 0 1 0,8 0-1 16,-4 2 2-16,2-2 3 0,-4 0-1 0,-4 0-4 16,6 0 3-16,-6 3 2 0,10-1-1 0,-8-1 0 15,4-1-1-15,4 3-4 0,1-1 3 0,4 1 2 16,-5-3-4-16,-1 0 0 0,1 0-2 0,1 2-1 0,2-2 0 15,-1-3 0-15,-4-1 1 0,4 1-2 0,1 3-1 16,-1-4 1-16,1-1 1 0,0 0 0 0,-1 0 0 16,-1 1 1-16,-4 1 0 0,5-1 2 15,-4 0 1-15,4 2-3 0,-4 2 3 0,-4-3-2 0,3 3 0 16,-5 0 5-16,11 0-1 0,-8 0-2 0,4 0 6 0,-7 0-1 16,10 2-3-16,1-1 1 0,0-1-3 0,3 0-2 15,-10 2-2-15,5-2 5 0,2 0-5 0,1 1-1 16,-6-1 1-16,-1-1 0 0,3 1 1 0,-3-2 1 15,3-1-2-15,0 1 1 0,-3 1 1 0,3-2 0 16,-3 0 1-16,4-1-3 0,-1 0 0 0,0 0 1 16,-4 3 1-16,2-1 0 0,-1-1-2 0,4 0 1 15,-1-2-1-15,-4 4 0 0,7 1 0 0,-3-3 0 16,-2-4 0-16,6 3 0 0,-1 2 0 0,6 2-1 16,-6-3 1-16,-3-2 1 0,2 2-1 0,3 1 0 15,-1 1-2-15,0-1 2 0,-4-2-1 0,0-1 3 16,-2 5-2-16,2 0 0 0,2-3 3 0,-2 3-2 0,-3 3 1 15,3 2 2-15,-5-2-4 0,3 0 1 0,-4 2 1 16,5-1-2-16,-4 3 1 0,-1-4 2 0,-2 0-2 16,5 0 2-16,-5 2 0 0,0 1-1 0,6-3 0 15,-10 0-2-15,6 2 0 0,-9 0 0 0,6-2-1 0,-7 3-1 16,-3-1-2-16,4 1-25 0,-4 1-21 0,2 0-9 16,-1 3-38-16,3 2 2 0,-7 3-36 0</inkml:trace>
</inkml:ink>
</file>

<file path=ppt/ink/ink4.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23:59.255"/>
    </inkml:context>
    <inkml:brush xml:id="br0">
      <inkml:brushProperty name="width" value="0.05292" units="cm"/>
      <inkml:brushProperty name="height" value="0.05292" units="cm"/>
      <inkml:brushProperty name="color" value="#FF0000"/>
    </inkml:brush>
  </inkml:definitions>
  <inkml:trace contextRef="#ctx0" brushRef="#br0">16271 7917 227 0,'1'0'-22'0,"-1"-1"13"16,0 1-1-16,0 0-6 0,2 0 17 0,-2 3 6 16,0-3-3-16,0 0 1 0,0 0 1 0,-5-2-5 15,5 2 3-15,0 0 0 0,0 0 5 0,0 0-1 16,0-1 2-16,0 1 6 0,0 0-2 0,-3-4 2 15,3 1 6-15,0 0-6 0,-3-5 2 0,3 5-2 16,-5 0-3-16,3-3 3 0,1-1-5 0,-2 1 0 16,-2-3 3-16,0 1 3 0,5 1 3 0,0 1-4 0,0-3 5 15,0 1-8-15,0 3 3 0,2-3 2 0,-2 4-8 0,1-1-2 16,1 0-3-16,-7-3-1 0,2 2-1 0,0 0-3 16,-2-1 0-16,5 4 2 0,-1-1-2 0,1 0 4 15,-7 0-2-15,4 1 0 0,3 3 4 0,-6-5 3 16,1 3 2-16,0-1 0 0,-2 1 2 0,-6-2 2 15,0 1 2-15,4-1-1 0,-4 0 1 0,4 1-1 16,-2-2-4-16,0 2 1 0,-3 0-4 0,3-1 0 16,-3 0 2-16,-1 1-2 0,1-2 1 0,-3 0 2 15,1 0 0-15,1 1 3 0,-6-1 1 0,4 2 0 16,-5-2 1-16,3 2-2 0,-3-2 0 0,-3 2-5 16,1-2 1-16,1 1 0 0,2 1-5 0,-9-2-1 15,2 2-2-15,-4 0 1 0,-1-2-3 0,3 2 2 16,-3 0-3-16,5-1 3 0,-5 3-1 0,3-2 3 15,3 3 2-15,2-2-5 0,0 1 4 0,0 1-3 0,-2 1 0 16,-1 1 2-16,-4-2-4 0,6 4-1 0,-1-2 0 16,-1 1-2-16,-4 2-1 0,2-2 1 0,4 2-1 15,-12-1-2-15,3 1 0 0,1 1 2 0,-1-1-1 0,7 1 2 16,-4 1-1-16,1 1 1 0,-4-2 0 0,10 0 2 16,-2 2-1-16,4-2-2 0,-6 2 0 15,3 0 0-15,-3 0-2 0,7 0 4 0,-3 0-2 0,3 1 0 16,-2 1 2-16,6 1-1 0,-4-4 2 0,4 6 0 15,3 0-1-15,-4-1-1 0,3 1-2 0,2 1 4 16,1 0-3-16,1 0-1 0,1 5 0 0,1-3-1 16,4 3-1-16,-2 0-4 0,5 4 5 0,3-1-4 15,0 2 0-15,0 1 5 0,3 0-2 16,6 2 0-16,1 3 5 0,2-4 1 0,1 0 2 0,1 0-1 16,0 0 2-16,2-1 1 0,1 0 3 0,-1 0-3 15,-2 0 1-15,2 0 1 0,0 5-3 0,-1-3 4 16,3 1-4-16,-4 1-2 0,0-4 0 0,-1 3 2 15,1-1-3-15,0 0 0 0,0-4 0 0,0 4-1 16,2 0 1-16,1-1 2 0,-3 3-1 0,1-6 2 16,-3 7 2-16,4-5-1 0,1 1 0 0,-1-4 1 0,-2 1 0 15,7-2 0-15,-6-1-1 0,3-3-2 0,4 2 0 16,-2-1 2-16,1-4 0 0,-1 0-2 0,-3-3 0 0,-1 1 1 16,4-2 2-16,-1-1-2 0,0-1 0 0,-3-2 0 15,-2 1-2-15,5-3 6 0,-3 3-3 0,-4-4-2 16,6-2 0-16,-1 3 0 0,-1-4-1 0,-2 3-1 15,3-3 0-15,2 0 0 0,-2-2-2 0,2 1 2 16,0-1 0-16,3-1 0 0,-6-2 0 0,7 0 0 16,-1-1 0-16,-1 0 2 0,-1-4-1 0,-1 3 0 15,5-3 1-15,-10 1-1 0,5-2 2 0,-7 0-2 16,4 0 1-16,-3-2-2 0,9 1 0 0,-13-3-2 16,4 1 1-16,7 2-1 0,2-3 0 0,-6 0 2 15,-2-1-3-15,0 0 2 0,-4-3 0 0,7 4-1 16,-4 1 2-16,-1-4-2 0,-1 2-1 0,3-1 0 0,1-3 2 15,-3 4-3-15,5 0 0 0,-2-4 3 0,-3-1 0 16,2 1 0-16,-1 3 0 0,1-2 1 0,0 5-3 16,-1-2 5-16,-1-1-2 0,-1 6 0 0,0-5 2 15,-4 2-3-15,2-2 1 0,-4 3-1 0,1-1 1 16,-3 3 0-16,-1-1-1 0,-1 1 1 0,1 0-2 0,-2 0 2 16,0 1 0-16,-2-1 0 0,-1 2 0 0,2-1 1 15,-2-1-1-15,-4 2 0 0,4 1 0 16,-5-2 0-16,4 1-2 0,-4-2 2 0,3 2-2 15,-3-1 3-15,2-1 2 0,-4 0-2 0,4 0 3 0,-2-1-4 16,-1 2 2-16,1 1-1 0,0-1 2 0,0 1-3 16,0-2 0-16,-3-3 0 0,2 1 1 0,3 0 0 15,-4 1-1-15,1-4 0 0,1-1 0 0,-2 1 0 16,1 4 1-16,6 4 0 0,-5-3-5 0,3-2 4 16,-4-1-4-16,4 4 1 0,-3 4-1 0,2-6 0 15,0-1 2-15,-1 2-1 0,3 0-1 0,-4 0 1 16,6 0-1-16,-4 2-4 0,4-4-2 0,1 4 1 15,-7 4-4-15,5-5 3 0,-2 4-3 0,2 1-3 16,-3 4 1-16,6-6-2 0,-4 4-2 0,-2 2 0 0,3-4-6 0,1 5-8 16,2 0-7-16,0 0-6 0,0 0-13 0,0 0 1 15,0 0-9-15</inkml:trace>
  <inkml:trace contextRef="#ctx0" brushRef="#br0" timeOffset="11250.51">18473 3667 641 0,'-3'-9'45'0,"-4"2"-49"16,4 1-24-16,3 0 103 0,0-1-141 0,-1 3-2 15,-1-3 7-15,-1 3 8 0,-3-3-2 0,6 1 27 16,-4-2 9-16,3 0 5 0,-7-1 32 0,8 0 16 15,-2-1 2-15,-5-3-2 0,5 2 17 0,0-1-8 16,2 1-4-16,0-3 0 0,-3 0-12 0,-3-2-8 16,0-3 0-16,7 5-3 0,2 1-8 0,-3-1-4 15,-3-2-1-15,5 5 4 0,2 0-5 0,-4 0 3 0,7 5 0 16,-7-3-1-16,0 2 4 0,0 1 0 16,1 1 0-16,-1 2-1 0,0 2 1 0,4 1-7 0,0 0 4 15,-4 1-4-15,5 5-2 0,0 2 1 0,3 2-2 0,-5-1 1 16,5 2 1-16,-4 3 3 0,6 4-2 0,4 5-1 15,-9-7 1-15,2 6 1 0,3-2-2 16,-4 1 1-16,7 4-1 0,-4-3 1 0,1 2 1 16,-4-4-3-16,3 4 1 0,2-2-1 0,0 3 1 0,-3-2 2 15,2-1-2-15,-1 2 0 0,-1 0 0 0,-2-4 3 16,-1 5 0-16,1-1-3 0,-3-1 0 0,-1 0 2 16,1-1-2-16,-1-2 1 0,-2 2-2 0,0 2 1 15,0-4 0-15,-3-1 0 0,-1 3-2 0,3-2-2 16,-5 4-1-16,2-2-4 0,1-3 5 0,0 0-5 15,-3-5 0-15,4 2 1 0,-2-5 1 0,0-2 0 16,3-1 3-16,-1 0 4 0,1-5-3 0,1 2 1 0,0-2 2 16,1-2 2-16,2 1-1 0,1-5 1 0,0 1 0 15,-1-1-2-15,4-3 4 0,-3-2-3 16,6 0-1-16,-2-1 0 0,1-2-2 0,4-2 2 16,-1 0-3-16,2-1 2 0,1 0 0 0,2-6 0 15,0-2 0-15,-1 4 1 0,6-2 1 0,-8-2 1 0,10-2 1 0,-9-2 5 16,7-3-3-16,-6 4 0 0,3-3 4 0,0-4-3 15,-2 1 1-15,4-1 0 0,-6-4-5 0,0 3 1 16,3-3-2-16,0 1 1 0,-2-1-1 0,-1-2 2 16,-2 1-3-16,3 2 4 0,-2-3-1 0,6 1-2 15,-10 0 2-15,-1 4-3 0,4 2 0 0,-1 1 6 16,-2 3-3-16,-7-1-3 0,6 6 3 0,-9 6-2 16,2 2 4-16,-2 2-7 0,-3-1-2 0,-2 5-8 15,2 3-3-15,-7 4 4 0,4 1-12 0,-2 0-10 16,5-2-5-16,0 2-5 0,-2 2-11 0,4-2-7 15,1 1-3-15,0 4 2 0,1-2-10 0,4-3 13 16,-4 5 2-16,1 0 3 0,1-4 14 0,5 2 11 0,-3-1 5 16,6-4 1-16,1 1 23 0,6-2-9 15</inkml:trace>
  <inkml:trace contextRef="#ctx0" brushRef="#br0" timeOffset="11593.64">19667 2994 230 0,'9'-5'89'0,"4"2"-25"16,-4 0 1-16,5 0-2 0,-1 0-30 15,-5 3-15-15,0-2 3 0,1 4 0 0,2 1-2 0,-8 1 3 16,3 1-2-16,-2 3 0 0,-1 0 2 0,-2 3 1 16,9 0 0-16,-7 1-5 0,-3 3 3 0,0 0-2 15,0 3-2-15,-2 0-3 0,-4 1-1 0,6 2-3 16,-5 2-1-16,-3 4 2 0,5-2-3 0,-1 0 2 15,-1 5-1-15,2-1-2 0,1 5 2 0,-6-1 0 16,4-1-2-16,4-1 0 0,-10 1-1 0,9 1-1 16,-9-5 2-16,4 3 0 0,-2-1-2 0,3-1-2 15,4 1 0-15,-7-4-1 0,5 1 0 0,3 0 0 16,-8 1-1-16,1-3-1 0,1-1 2 0,-2-2-1 16,-1 1 0-16,7 3-1 0,1-4-4 0,-7-3 2 0,8-2-3 0,0-5-7 15,0 4-3-15,0 1-3 0,-2-6-7 0,-7-6-10 16,1 3-6-16,0 0 0 0,-1 0-13 0,4-2-16 15,3-6-7-15,2 2-5 0,0-2-19 0,0 0 0 16,8-7-10-16</inkml:trace>
  <inkml:trace contextRef="#ctx0" brushRef="#br0" timeOffset="12268.69">21137 3058 1196 0,'10'-4'-24'15,"5"0"-12"-15,0 3 0 0,4-1-32 0,-2 2-13 0,3 2 2 16,-2 1-32-16,2 2 35 0,-4 1-1 0,-4 0-8 15,1 1 42-15,-5-4 33 0,-2 0 19 0,-6-2 7 16,0 3 38-16,0-3-6 0,-1 1 5 0,-7-2 2 16,5 0-5-16,-5 0-14 0,1 0-7 0,-4 0-3 15,-1 0-15-15,-1-2-2 0,1 1-5 0,-3 1 2 16,-5-2-3-16,3 0-3 0,-12 1 0 0,-1 1 1 16,2 0-1-16,-2 1-2 0,-6 3 3 0,-3 2-3 15,1 0 2-15,-6 2-2 0,6 0 0 0,-3 1 0 16,5 6-1-16,-6-3-2 0,2 1 0 0,4 1 2 15,5 3-2-15,-2 5 0 0,3-1 0 0,0 1 0 16,-2 0 0-16,4 0 2 0,1 1-1 0,2 2-2 16,2-1 2-16,7 0 0 0,3-1 1 0,2 1 0 15,11 1-1-15,0-1 2 0,0-2 2 0,2-2-3 16,1-3 1-16,3-1 4 0,5-2-2 16,5 2 3-16,-2-3 0 0,2-1 2 0,4 1-2 0,9-1 3 0,4-1-2 15,-7 2 0-15,1-4 0 0,0 1 0 0,-2-1-2 0,3-1 1 16,-1-2-1-16,-2 2 2 0,1-1-1 0,-1-1-2 15,-2 0-1-15,-7 0 6 0,6 2-5 0,-5-1 1 16,2 0 0-16,-1 3-2 0,-6-1 0 0,-1-1 0 16,2 3 0-16,-1-1 0 0,1 4-1 0,-7-2-2 15,2 2 2-15,0 1-2 0,-8 0 1 0,5 1 2 16,-5-2-3-16,-4 5 1 0,-3-8 0 0,0 5 3 16,-4-4-2-16,-6-1 1 0,8 4 0 0,-9-3 4 15,1 1-1-15,0-5 3 0,-5 6 1 0,0-6 0 16,-2 3 3-16,2-2-3 0,-3-3 2 0,-5 4 0 15,0-2-2-15,-3 3 3 0,-9-8-5 0,2 6-1 16,-1-2-2-16,-7 0 2 0,-4 0-3 0,-2-1-1 16,-4-4-14-16,3-1-2 0,5 4-5 0,-9-2-56 15,3-1-32-15,4 1-21 0,0 3 132 0,2-1 1 16</inkml:trace>
  <inkml:trace contextRef="#ctx0" brushRef="#br0" timeOffset="15103.21">21394 3099 305 0,'-5'10'37'0,"-1"1"-13"0,3 0-2 0,-1 1 10 16,-2 2-33-16,3 5-4 0,0-3 3 0,0 4-1 16,-2-2 3-16,0 4 3 0,-4-2 2 0,6-2 15 15,-7-1 2-15,6 0-2 0,-7-6 19 0,3 0-2 16,1 0 4-16,-1-3 1 0,4-2 1 0,-3-3-4 15,3 4-3-15,2-6 2 0,1 6-4 0,1-7-5 0,0 0 2 16,0 1-8-16,0 1-1 0,0-1-4 0,1 4-1 16,1-3 1-16,-1-2-4 0,1 1-4 0,4-1 1 15,-3-1-3-15,5 1-2 0,-3-2-3 0,0 0-2 0,3 2 2 16,-2 0-4-16,2 5 2 0,3 5-1 0,-5-2-1 16,2 1 2-16,0 2 0 0,-2 3-1 0,2 0 1 15,-3 4-1-15,2 0 0 0,-2 1 0 0,1 2-1 16,-1 1 1-16,0 1-2 0,0 1 2 0,-2 0 1 15,0-1-1-15,3 1-1 0,-3-2 1 16,2 0 0-16,1 1 0 0,-3-4 2 0,2 0-2 16,3 2 1-16,-3-4-1 0,3 0 0 0,1 2 0 0,-1-2 1 15,1-2-1-15,2 0 0 0,-1-2 0 0,-2-5 1 16,4 3 1-16,-1-3 0 0,0-2 2 0,0-5-4 16,-1 3 0-16,-4-8 4 0,5 4-3 0,0-1 1 15,-3-4 0-15,1 0 2 0,2-7-4 0,0 1 5 16,2-3-3-16,-7 1-1 0,10-3 3 15,-11-1 0-15,3 0-1 0,1-4-2 0,-4 4 3 0,9-5-3 16,-8 0 0-16,4 0-1 0,1 0 0 0,3-2 0 16,2-2 0-16,-7-1 1 0,4-1 0 0,-4-2-1 0,-1-2 2 15,6 1 0-15,-5-2 1 0,-2-5-1 0,-1 0-1 16,2 2 1-16,-3-2 1 0,-2 2 0 0,0 2-1 0,-3-1-1 16,0 0-1-16,0 4 3 0,0-1-3 0,0-1 1 15,-6 2-8-15,6 1 7 0,0 0-5 0,-2 0-6 16,2 0-1-16,-2 5 2 0,-1 2-14 0,-1-3-18 15,0 4-1-15,4 7-5 0,-3-1-19 0,2 2-41 16,-4 0 74-16,5 6-32 0,0-2 66 0</inkml:trace>
  <inkml:trace contextRef="#ctx0" brushRef="#br0" timeOffset="15920.47">22375 3849 1145 0,'-8'-7'83'0,"4"5"-81"0,2 0-10 0,-4-1 6 0,4 2-6 16,7-1-15-16,-3 4 1 0,1-1 1 15,3-1-2-15,2 0 3 0,-8 3 13 0,8-1-1 0,-7-2 4 16,-1 0 10-16,2 0 5 0,-1-2 2 0,-1-1 1 16,0 0 4-16,5-5-1 0,0 0 0 0,-5 1 1 15,-5-3-2-15,5-1-2 0,3-3 3 0,-6-2-4 16,2 1-1-16,-1-4-1 0,0 0-1 0,2-5 0 16,4 1-2-16,-6-4-3 0,4 0-1 0,4-1 0 15,-3-2-3-15,0 0 0 0,3-1-1 0,2 1-1 16,-5-3 0-16,7 1 0 0,-2-1 1 0,1-1-3 15,-1 4 1-15,5-2-2 0,4 4 0 0,-1-2 0 16,1 5-3-16,0 0 4 0,1 3-4 0,-6 3 1 16,7-3 2-16,0 4-1 0,-5 1 1 0,-1 3 2 15,1 3-2-15,3-2-2 0,-4 6 3 0,2 2-4 16,0 3 0-16,-1 2 0 0,-2 3 0 0,-1 2 0 0,-1 5 1 16,2 1 1-16,-1 1-1 0,0 5 2 0,0 4 1 15,0-1 1-15,2 6 0 0,-4-3-2 0,-1 5 3 0,3 2-1 16,0 0 3-16,-4 3-1 0,-1-1-1 0,3 2 0 15,-6 1 0-15,9 1 1 0,-6-3-2 0,3 2 2 16,-1-1 0-16,0-1 0 0,1 2 1 0,1-2-1 16,6-2 1-16,-7 1 1 0,-4 1-1 0,-1-2 2 15,7-2-3-15,4-3 1 0,0 0 2 0,-5 0-1 16,-2 1-2-16,-5-5 3 0,13-1-1 0,-5-3-1 16,-2 3 2-16,0-4-1 0,-2 0 2 0,4-4-1 15,0-3 2-15,0-4-3 0,-8-3 3 0,8-1 1 16,-2-1 0-16,-1-1-2 0,2-1 2 0,-3-4-1 15,0-3 1-15,5 3-1 0,1-4-1 0,-2 2-1 16,-5-4 1-16,4-6 0 0,-1 5-2 0,-6-3 2 16,8-2-1-16,-6-2 1 0,0 4-1 0,-1-8-1 15,0 1 2-15,-1 4-1 0,-2-3-3 0,1-2 2 0,-2 2-1 16,-2 1 1-16,-2-2 1 0,0 1 1 0,0 1-2 16,-6-2 2-16,1-2 1 0,1 4 0 0,-5-2-2 0,-4-2 2 15,3 4-2-15,-2-2-4 0,-1 0 0 16,-5 3-1-16,3 1-6 0,-8-2 4 0,7 3-2 15,-7-1 1-15,-3 1 1 0,2 0 1 0,-4 3 2 0,-4 1 1 16,-2 2-1-16,1 2 1 0,-4-4 1 0,2 7 1 16,-4-4 1-16,1 6-4 0,-2-4-4 0,-2-2-1 15,5 1-5-15,-5 6-19 0,6-1-15 0,2 1-4 16,0 2-24-16,8-2-46 0,5 1-25 0,1-3 33 16,4 2 112-16,3-9-97 0</inkml:trace>
  <inkml:trace contextRef="#ctx0" brushRef="#br0" timeOffset="16435.46">23939 2626 1590 0,'-6'-3'5'0,"1"3"-19"0,5 4 0 0,5 4-6 16,-1 3-24-16,4 10-56 0,2 5 0 0,1 6 16 16,-2 4 5-16,0 6-3 0,-4 1 19 0,-3 3 28 15,-2-1 6-15,-5 1 9 0,-6-2 27 0,0-3 15 16,-5-2 0-16,-4 2 3 0,-1-5 12 0,-2 5-9 15,-1-5 3-15,-1 0 2 0,-2-3-9 0,1 2-2 16,3-2-2-16,-2-3 0 0,6 1-1 0,-4-2-7 16,-1-3 2-16,2 0-4 0,2-1-5 0,1 0 1 15,-6-1-3-15,7-2-3 0,-5 1 1 0,9-4 0 16,-7 1-1-16,4-1 0 0,3 2-1 0,0-5-3 16,1 1-1-16,2 0 1 0,0-1-2 0,6 1-7 0,1-4 2 15,0 2-3-15,3-4-4 0,1 5 8 0,1-2-2 16,4-4-4-16,1 1 6 0,4-8 3 0,-1 5 0 0,7-3 4 15,3 2 0-15,3-2 0 0,2-3 3 0,5 2-1 16,8-4 1-16,4 4 1 0,1-1 0 0,8 0 2 16,2 2 2-16,8 2 1 0,3-5-2 15,0 6 3-15,1 0-2 0,1 4-3 0,9-1 3 0,-7 4-3 16,7 2-2-16,-6 0-6 0,4 8-7 0,-2-4-3 16,-6 4-9-16,-1 0-26 0,-8 3-14 0,3-1-3 15,-14-3-34-15,8 2-42 0,-9-2 96 0,-1 0-48 16,1-2 96-16</inkml:trace>
</inkml:ink>
</file>

<file path=ppt/ink/ink5.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24:36.739"/>
    </inkml:context>
    <inkml:brush xml:id="br0">
      <inkml:brushProperty name="width" value="0.05292" units="cm"/>
      <inkml:brushProperty name="height" value="0.05292" units="cm"/>
      <inkml:brushProperty name="color" value="#FF0000"/>
    </inkml:brush>
  </inkml:definitions>
  <inkml:trace contextRef="#ctx0" brushRef="#br0">13353 9111 304 0,'0'3'38'0,"-2"0"-14"15,2-6-3-15,2 3 1 0,-2 0-50 0,0 0 6 16,0 0-14-16,3-1 14 0,-3-1-2 0,1-1-6 16,2 3 16-16,2-3 6 0,-2 1 11 0,-3-1 2 15,0 3 8-15,0-3 15 0,0 3 0 0,0 0-3 16,0 0 12-16,0 0-8 0,0-2-3 0,-4-1 7 15,-1 3-16-15,3 0 0 0,1 0-4 0,-2-1-12 16,-4-3 2-16,6 4-3 0,-1 0 0 0,-1-1 5 16,-2 1-5-16,2-2-1 0,0 2-1 0,0-1 2 15,-2 1 3-15,2 0-1 0,1 0 4 0,-1 0-3 16,-1-2 4-16,0 2 1 0,3 0 2 0,-2 0-5 16,-4-2 5-16,4 2-3 0,0 0-1 0,-3 0-2 15,1 2-2-15,-1-2 2 0,1 2-1 0,0 1-1 0,-1 0 1 0,1-1 7 16,-2 1-1-16,2-2 3 0,-3-1 4 15,3 2 0-15,-4-1 0 0,-1-1 3 0,4 0-3 0,-7 0-2 16,2 0 0-16,-3 2 0 0,3 0-2 0,-3-2-3 16,3 0-2-16,-3-2-1 0,1 2-3 0,1-2 2 15,-2 2-3-15,4-1 0 0,-1-1 0 0,-5 1-1 16,1 1 2-16,2-2 1 0,-1 1-2 0,0-1-1 16,1 0 0-16,-2 2 2 0,-1-1-2 0,2 1 3 15,-1-2-2-15,4 4 0 0,-3-2 1 0,6 3 0 16,-4 0-1-16,-7-1 1 0,10 1-1 0,-4 3-1 15,0-1 1-15,-2-2-2 0,4 5 0 0,-5-3-2 16,0 2 1-16,4 3 1 0,-7-4-2 0,3 5-1 16,2 0 0-16,-7 5 2 0,4 0-1 0,1-4 2 15,-3 2-2-15,2 5 0 0,1 0 1 0,1-8 1 0,1 5 1 16,1-2-2-16,-1 0 1 0,6 3 0 16,-1 1 0-16,1-9 1 0,4 12-1 0,0 1 0 0,1-3-1 15,1-2-1-15,2 3 1 0,2-1-2 0,1 2 1 0,-2-1-1 16,-1-1 0-16,3 0 1 0,-3 0 2 0,4 1-2 15,-3-1 2-15,4 0-1 0,-2 0 1 0,0 1 0 16,4 1 0-16,-4-1 1 0,1 1-1 16,3-4 0-16,-4 0 0 0,2 0 0 0,1 5 0 0,-1 1 2 15,1-8 0-15,-1 4-2 0,1 2 0 0,-1 2 2 16,-2-2-2-16,5 1 3 0,-5-8-1 0,6 3-3 16,-4 8 2-16,4-6 1 0,1 2 1 0,-2-4-2 15,3 2 1-15,1 3-2 0,1-2-1 0,1-4 4 16,0-3-2-16,3-1-1 0,-1-1 0 0,-3 2-1 15,1-4 1-15,3-3 0 0,0 2 0 0,-1 0-2 16,2-3 1-16,0 1 1 0,-2-3 0 0,1 0 0 16,4-3 0-16,-1 0 0 0,-2 0 0 0,-1-3 1 15,5 3 0-15,0-4-1 0,-3 0 2 0,6 0-2 0,-1-3 1 16,1 3 1-16,0-3-2 0,0 1 2 16,-6-3 0-16,1 1-1 0,2-2 2 0,-4-1-2 0,4 2 0 15,-6-4-1-15,1 2 2 0,2 0-1 0,-4 3 1 16,6-3-1-16,-4-3 3 0,-3 3-3 0,0-3 3 0,4-2-3 15,-4 1 1-15,-1 4 0 0,2-8-2 0,-4 2 1 16,3 4-1-16,-1-1 3 0,0-2 0 0,-2 3-3 16,3-1 1-16,0-1 1 0,-3 2-2 0,3 2 4 15,-12-2-3-15,10 2-1 0,1-1 4 0,-5-2 0 16,-4-1 1-16,-2 3 1 0,3-1-1 0,-2-1-3 16,5 0 1-16,-10 0 0 0,5 0-2 0,0 1 4 15,-3 1-3-15,4-3-2 0,-6 1 5 0,2 2 1 16,0-3-1-16,-2 1 0 0,-2 2 0 0,1-2-3 15,1 1 2-15,-1 0 2 0,-2 1-4 0,2-2-3 16,1 3 2-16,2 0-1 0,-3 1-2 0,-3-2 4 16,3 1-2-16,0 3 0 0,1-3 3 0,-6 0 4 15,-3 3-2-15,7-2 1 0,-6-2 1 0,2 2-3 0,2 1 1 16,0-8 3-16,-1 6-4 0,4 0-2 0,0-4-1 16,-3 1 1-16,-2 3-2 0,6 2 0 0,-1-5 0 15,-5 9 0-15,2-6 0 0,-2 5 1 0,-3-5 2 0,6 1-2 16,-4-1 2-16,1-1-2 0,-1 5 0 0,-2-2 4 15,8 1-3-15,-8-5-1 0,1 6-1 0,4-1 0 16,-4 1-1-16,-1 3 0 0,0-6 1 0,0 1-2 16,-1-2 2-16,-1 5 0 0,-1-2-1 15,1-2 1-15,-1 1 1 0,-1-2 1 0,0 3 0 0,1 0-2 16,0 0 1-16,0 0-1 0,-2 2 0 0,2 0-1 16,0-1-3-16,-2 1 2 0,2 1-1 0,-2 1 0 15,-4-1 0-15,7-1 1 0,1 1 0 0,-3 2-2 16,-3 0 0-16,7 0-3 0,1-1-4 0,-2 4 1 15,1 0-6-15,-4 0-3 0,4 0-8 0,-3 7-5 16,3-4-8-16,-1 5-90 0,-6 0 107 0,1 4-30 16,-3-2 53-16</inkml:trace>
  <inkml:trace contextRef="#ctx0" brushRef="#br0" timeOffset="4433.7">11165 7491 173 0,'-13'1'62'0,"5"3"-82"0,3-3-2 0,4 2-5 16,-5 0-5-16,2 2 10 0,1-3-9 0,-1 1 13 15,0-2-3-15,3 3 0 0,-1-3 13 0,-4-1 12 16,1 0 13-16,2 0-3 0,2 2 18 0,-6-2 5 16,4-2 1-16,-3 1 5 0,3-3 4 0,-4 1-9 15,1 0-4-15,5 0 2 0,-4-2-10 0,0 1-8 16,5 0 0-16,-2 1-3 0,1-3-6 0,1 4 1 15,0-1 0-15,-5-3-6 0,5 4 2 0,0 1 6 16,-5-4 1-16,2 2 0 0,3 3 2 0,0-2 1 16,3 4 0-16,4 0 1 0,-7-2 0 0,0 0 0 15,0 0-3-15,0 1-4 0,-7 1-1 0,6-2 1 16,-2 0-1-16,-5 0 0 0,5 1-2 0,1 2 4 0,1-1-2 16,-6 0 3-16,3-2 1 0,4 3 0 0,-4-2 1 15,-2-1 0-15,6 3 0 0,-1 1-4 0,-1-4-2 16,0 3 0-16,4 0-5 0,-2 0-2 0,0-1 0 0,5 2-2 15,-1-1-2-15,-4 1 2 0,4-1 1 0,-1 1-3 16,0 0 3-16,2 0 0 0,-4 1 0 0,4 1 0 16,1-1 0-16,-1 3 0 0,6 0-3 0,-11 0 5 15,9 1-2-15,-5 2 1 0,3 2 1 0,-2-1-3 16,-3 6 1-16,4 0 0 0,-4 1 0 16,1 5 1-16,0-4-1 0,-2 7-2 0,4 0 1 0,-5 1 1 15,2 0-2-15,-1 1 3 0,-2 2-1 16,1 2 2-16,-3 2 2 0,3 1-3 0,-5-3 2 15,2 2 2-15,0-1-3 0,-2 2 1 0,5-3-2 0,-5-1 0 16,4-1 2-16,-9-1 3 0,7 0-1 0,1 2-3 16,-6-3 2-16,7-2-1 0,-4 0 1 0,2 1 2 15,0 1-3-15,3-4-1 0,-2 3-1 0,1-3 3 16,1 0-3-16,-11 2 2 0,6 0-3 0,-3 0 2 0,7 1 0 16,1 2 0-16,-5-3 1 0,0 1-1 0,2-3 1 15,6 5-1-15,-1-5 2 0,2 0-1 0,0-1 0 16,-4-2 2-16,0-2 0 0,1 1-1 0,7 1 1 0,-5 0-1 15,0-3-2-15,-3 1 4 0,0-1-3 0,2 3-2 16,4-5-1-16,-4 5 0 0,-2-1 0 0,0 2 0 16,0-2 1-16,1 1-2 0,-1 1 2 0,0-1 1 15,3 7-2-15,-3-6 2 0,5 1-1 0,-3 3 2 16,-1-1-1-16,-4 1-2 0,3-3 2 0,0 3-2 16,-6-5 7-16,4 3-7 0,1-2 1 0,-6-1 1 15,3 0-1-15,2 2 3 0,-1-4-2 0,-2 4 1 16,2-2-2-16,-2-2 2 0,1-1-2 0,4 3-1 15,-2-1-1-15,-1 1 2 0,1-3-2 0,-4 3 1 16,3-3-1-16,9 1 1 0,-14 1 2 0,8-3-1 16,0 4 0-16,0-3 0 0,-1 0-1 0,2-3 0 15,3 6 3-15,-4-2-4 0,7 1 1 0,-7-1 0 0,2-2 1 16,-2 0-1-16,0 1 0 0,2 5 3 0,-2-7-3 16,0-1 0-16,-4-2 0 0,6 2 2 0,-2-2-1 15,0-1 3-15,0 2-2 0,0-5 2 0,-2 1 1 16,2-2 1-16,2 2 1 0,-4-3-3 0,2 0 2 0,0-2 0 15,0 0-1-15,0 2 2 0,2-1-2 0,-2-3-2 16,0 3 2-16,2-1 1 0,-2-1-4 0,0 1 4 16,0-3-3-16,3 2-1 0,0-2 3 0,0 0-1 15,-1 0-1-15,4 0-1 0,0-1 1 16,7-2 3-16,-7 2-1 0,2 1-4 0,1-3 0 16,2 1-1-16,-3-1 0 0,2 0 0 0,2 0 0 0,-2 0-2 15,-1 0 3-15,4 0 0 0,-1 2-1 16,6-2 1-16,-4 0-1 0,0 0 1 0,2 0-1 0,3 0 0 15,-2 0 0-15,0 1-2 0,4-1 1 0,-6 0 0 16,6 2-2-16,-4 0 1 0,5 1 0 0,-3 0-1 16,1-2 2-16,2 1 1 0,-4 0-1 0,4-1 1 15,-3 1 0-15,4-2 3 0,-1 1-1 0,-3-1-1 16,3 2 3-16,-1-2-3 0,2 0 2 0,1 1-1 0,-1-1-1 16,1 0-1-16,1 2 0 0,2-2 0 0,0 0 1 0,-4 0 1 15,2 0 0-15,1 0-1 0,-3 0 1 0,-1 0-1 16,0 0 1-16,2 0 2 0,-2 0-4 0,-2 0 2 15,1 0-1-15,4 0 1 0,-8-3 0 0,4 1 2 16,-1 1-2-16,-1-1 4 0,5 1-2 0,-4-1-1 16,2 0 1-16,-2 1 0 0,-1 1-2 0,5 0 1 15,-4-2 0-15,1 2 1 0,-2 0 1 0,-2 2-2 16,0-1 2-16,1 3 1 0,-3-3 0 0,3 2 1 16,-1 0-2-16,-1-1 0 0,-2 1 0 0,-2-1 0 15,6-1 2-15,-1 2-4 0,-1-1 1 0,-1 1-2 16,4-3 1-16,-1 2 3 0,-1-2-1 0,0 0-2 15,1 0 1-15,2 0 0 0,-3 0 0 0,4 0 0 16,-4 0 1-16,-3-2-2 0,7 2 2 0,-6 0-2 16,0 0 2-16,-1-1-2 0,-2 1 1 0,4-2-2 0,-2 0 3 15,5 2 1-15,-8-3 1 0,5 3-4 16,-2-1 2-16,8-1-2 0,-5 1 0 0,2-1 0 0,-2 0-2 16,-1 1-3-16,3-1 2 0,-3 1 0 0,-2 1 0 0,2-2 0 15,3 2 1-15,-4 0-1 0,4 0 1 0,2 0 0 16,2 0-1-16,2 0 0 0,1 2 0 0,-6-1-1 15,4-1 1-15,-2 2 0 0,1-1-1 0,-2 1-1 16,-1 0 1-16,4-1 1 0,-4 1 2 0,1 1-2 16,2-2 0-16,-1 3-1 0,-3-3 3 0,6 4-2 15,-3-2 0-15,-3 2 0 0,3-2 0 0,0 0 0 16,-1 0 2-16,-1 0-2 0,2 0 0 0,-6-1 2 16,1-2-1-16,7 2 1 0,-9-2 0 0,7 0-2 15,-4 0 2-15,1 0 1 0,-4 0 0 0,6 0 2 16,-7 0 1-16,-1 0-1 0,-1 0 1 0,-4-2 2 15,3-1 2-15,2 1 1 0,-7-1 0 0,-1 2-3 16,-2-3 4-16,5 3 2 0,-5-2 0 0,0-2-3 16,0 2 2-16,-1-3-3 0,1-1 2 0,-3 1 1 15,0-2-4-15,0-1 1 0,-3-1 2 0,-2-2-3 16,2 1 1-16,0-3-6 0,-4-1 0 0,6 0 2 0,-2-3-6 0,-2-1 4 16,-1-1-4-16,1 0-1 0,-3-4 5 15,5 0 0-15,-3 1 3 0,1 1-3 0,2-3 1 0,-5-1-1 16,3-2 1-16,2 1 0 0,-3-1-1 0,-1-2-1 15,1 3-1-15,0-4 2 0,-5 0-1 0,6 4-3 16,0-3 0-16,2 0 0 0,-8 2-1 0,2-4 1 16,4-1 0-16,-3 0-3 0,8 2 1 0,-8-7 2 15,4 7 0-15,-4-6 0 0,1 0-1 0,6 0-1 16,1-2 0-16,-10 3 5 0,7-2-2 0,-6 4-1 16,6-4 4-16,-5 3-6 0,6 1 2 0,-1-3 1 15,-8 6 0-15,6-2-1 0,-2-2 0 0,2 1-2 16,-6 2-2-16,8 2 5 0,-2 0-1 0,0-1-1 15,5 0 0-15,0 4 0 0,0 0 1 0,0-3 0 16,-3 2 2-16,5-5-3 0,-1 3 1 0,-1 3 0 16,-3 4 0-16,-2-4 1 0,1 2-1 0,4 3 0 15,0 0 2-15,0 6-1 0,-2-3 0 0,1 2-1 16,-4-4-1-16,0 6 1 0,5-3 1 0,-1 1-2 0,-1 0 1 16,-3-1-2-16,5 1 2 0,0 1-1 0,0-1-2 15,3 0 1-15,1-2 0 0,-3 2-1 0,-1-2 3 16,2 0-4-16,-1 0 1 0,9-1 1 0,2-1 0 0,-4 1-2 15,-3-2 1-15,7-4 2 0,4 4-2 0,-3 2 0 16,-2-4 2-16,-3-1 1 0,-4-3 0 0,9 4 0 16,-4 1 2-16,-1 1-2 0,-5-3 0 0,1-1 0 15,7 3-1-15,-5 1 1 0,2 1 0 0,-7 4-3 16,4-3 2-16,0 4 2 0,3-5-1 0,-4 6 1 16,-4 0 1-16,3 0 2 0,-1 1-3 0,-4-1 4 15,1 3-1-15,-4-1-1 0,2 4 2 0,3-1-1 16,-3 4 0-16,-5-2-2 0,3 0 2 0,5 4 0 15,-11-3 0-15,10 3-4 0,-9-1 1 0,4 0-1 16,-4 0 0-16,10 2 0 0,-9 0 0 0,4 0-1 16,-1 0 2-16,0 0-1 0,-1 0 0 0,3 1 0 15,-6-1 1-15,6 0 1 0,2 1-1 0,-9-1-2 16,5 1 2-16,-1 1 1 0,-4 1 3 0,-1-2-5 0,7 1 2 16,-4-1-1-16,-2 1 0 0,9-3 1 0,-7 4-2 15,2 0 1-15,-2-1-1 0,-1-1 0 0,-4 2 0 0,0 0 0 16,0 2 0-16,0-1 2 0,-2-1-2 0,-1 4 1 15,1-4-1-15,2 1 3 0,0 1-1 0,-5-1 1 16,0 1-1-16,-1 1 1 0,2-3-2 0,-2 5 2 16,-1-4-2-16,-2 1 0 0,-2-1 0 0,-1 1 0 15,1 1-1-15,0-1 2 0,0 1-2 0,-2 2 0 16,2-2 0-16,-2 1 0 0,2 1 0 0,5-2 2 16,-7 0-1-16,-3 1 2 0,0-3 2 0,2 1-5 15,-4-1 3-15,7 2 0 0,-9-1-3 0,-3-2 0 16,8 3 1-16,-1-1-1 0,-3-1 4 0,1 1-3 15,-2-2 3-15,-1 0-2 0,4 1 1 0,-1-1-2 16,1 0 0-16,-2 0 0 0,4 0-1 0,1-1 0 16,-2 1-3-16,8 0 3 0,-5-2-2 0,2 2 1 15,2-1 0-15,2-2-3 0,-1 1 4 0,3 0 0 16,2 1 1-16,-5-1-1 0,6 1 0 0,-3-1 0 16,2-1 0-16,-2 3 1 0,2-3-1 0,-2 1-1 15,0-1 0-15,2 2 0 0,-1-1-1 0,-2 0 2 0,-1 1-1 16,4-2-1-16,0 1 2 0,-5 2 0 0,5-1 2 0,-4 1-2 15,-1-2 1-15,3 0-1 0,-6 2 0 16,-2 0 3-16,4 0-3 0,2 0 0 0,-7 0-3 0,0 0 3 16,2 0-1-16,0 0 1 0,5 2-1 0,1 0 1 15,-2-1 0-15,-5-1-3 0,3 3 2 0,9-1 0 16,-7-1-1-16,1 3 1 0,1-3-2 0,-2 2 1 16,5-3 0-16,-6 3 2 0,8 1-1 0,-6-3 0 15,4 2 0-15,-2-1 0 0,0 3 1 0,0-2 1 16,0 0-1-16,4-2 0 0,-4 3 2 0,2-1-2 15,-2 0 0-15,0 0-1 0,5 0 1 0,-7 0-2 16,6 2-2-16,-8-3 2 0,5 4 1 0,-3-1-3 16,4-1 2-16,-2 1-1 0,2 0-3 0,1 0 4 15,-3 1-5-15,3 0-7 0,2 0-13 0,2 2-2 16,-1-1-15-16,0-1-53 0,1 2-36 0,7 1-13 16,-1 1-74-16,0-4 3 0,4 2-52 0</inkml:trace>
  <inkml:trace contextRef="#ctx0" brushRef="#br0" timeOffset="6832.64">15442 7659 865 0,'-2'-6'82'16,"-1"-2"-80"-16,-2 2-6 0,4-2 32 0,1 2-55 15,0-2-51-15,1 3-17 0,5 0 7 0,-2 2 0 16,-1 0-14-16,3 1 54 0,-3 1 16 0,0 1 4 16,-3 0 62-16,0 0 23 0,0 0 5 0,0 0 3 15,2 0 20-15,-2 0-17 0,-2-2-4 16,-1 2 3-16,2 0-22 0,-1 0-9 0,-3 0-1 0,1 0-3 16,2 0-7-16,-6 0 3 0,7 0-1 0,-3 0 1 15,3-1 2-15,-7 1 0 0,3-4 0 0,-3 3-1 16,1-1-2-16,-3 1-3 0,-1-1 1 0,-2 1-1 0,-1-3-4 15,-1 4-2-15,-4-1-1 0,1-2-1 0,-4 1-2 16,5 1-1-16,-7-3-3 0,-1 1 1 0,-1 2-4 0,-3-2-1 16,4 1 0-16,-6 2 0 0,2-2-2 15,-4 1 2-15,3-1-2 0,-6 1-1 0,5-1 0 0,-5 2 2 16,-2-3 0-16,-1 1-4 0,1 1 1 0,2 1 2 16,-5-2-3-16,3 1 6 0,-3-1-4 0,0-1-1 15,-3 1 0-15,6 1 4 0,-4-2-4 0,-4-2 0 16,7 5 0-16,1-3-1 0,-1 1 0 0,6-1 2 15,-3-2-2-15,-2 4 1 0,2-1 0 0,6-1-1 16,-5-3 0-16,-3 3 5 0,10-2-3 0,-8 2-2 16,6-3 5-16,-5-2-6 0,1-2 3 0,4 6-3 15,-3-1 0-15,1-3-1 0,3 2-1 0,-9-7 2 16,6 7-3-16,4 1 1 0,0 0 2 0,1-3 1 16,-3-1 0-16,2 4-2 0,1-1 0 0,2 4 1 15,-2-4 0-15,2 1 0 0,-2 1-1 0,-1-1-1 0,-2 5 2 16,8-3 0-16,-6-2 0 0,4-3-2 0,2 7 1 15,-1-2-1-15,-4-2-1 0,3 3 0 0,1-1-1 16,-3-2 1-16,3 5 1 0,4 4-3 0,-6-4-2 0,0 0 3 16,-1 1-3-16,9 5 3 0,-3-1-2 0,2 1-3 15,0-2 4-15,-6-1 1 0,5 6 0 0,6 1 0 16,-4 1 1-16,-3-8 0 0,2 5 2 0,6 4-1 16,-9-2 0-16,6 2 2 0,0-4 1 0,-2 3-3 15,1-3 1-15,1 6-3 0,2-6 2 0,-3 1 2 16,2 1-4-16,3-2 2 0,-1 0-2 0,1-1 2 15,0 4 0-15,3-3 0 0,0 3-1 0,-2-1-1 16,6 2-1-16,-3-1 2 0,3 2 0 0,1-2-1 16,-4 0 1-16,6 2 0 0,-1 1 1 0,-1-2 2 15,0 2-1-15,1 1 0 0,1 0 1 0,-1 4 0 16,2-2 0-16,0 4 0 0,0-1-3 0,0-1 3 16,0 3-2-16,0 2 0 0,2 1 1 0,-1 3-3 15,-1 1 3-15,0-1-2 0,2 2 3 0,-2 1 1 16,0-4 2-16,0 5-3 0,0-4 1 0,0-1-1 15,-2 1 0-15,1 2 1 0,-1-5 0 0,1 3-4 0,-1 2 2 16,-4-2 2-16,3-1-1 0,1 3 0 0,-4-3 1 0,1 3 1 16,3-2-2-16,-5 2 1 0,2-2 0 0,2 1 1 15,-2 2 0-15,0-3-2 0,2-1 0 0,-2-3 4 16,1 1-3-16,-1 2 0 0,0 2 0 0,2 0 0 16,0-4 2-16,-3 3-2 0,2 1 0 0,1 4-1 15,2 0 2-15,-7-5 2 0,8-1-2 0,-3 3-1 16,1-2 0-16,2-1-1 0,-3-1 0 0,0 6 0 15,3-5 0-15,0 2-1 0,-3 1 0 0,3 0 1 16,0-5 1-16,0 2 0 0,0 1 1 0,0 1 0 16,0 1-2-16,0-5 4 0,0 0-2 0,-2 0-1 15,1 5 0-15,1-2 2 0,0-1 0 0,-5 3-2 16,5-3 1-16,-2 1-2 0,1 0 2 0,1-1-1 16,-2 1 4-16,-1 1-5 0,-3-1 3 0,3 2-1 15,-5-7 2-15,3 4-1 0,-4 0 1 0,2 1 0 16,-2 1-4-16,-2-9 3 0,6 2-1 0,-1 2 0 0,-2 2-1 15,-1-4 1-15,-1 2 0 0,1 1 1 0,2-4-1 0,6 5 1 16,-7 0-1-16,2-4 0 0,-4-4 0 16,10 3 3-16,-3-4-1 0,1-4-1 0,-1-1 2 0,-1 1-4 15,4-5 2-15,0 1-1 0,0-3 2 0,-2-2-4 16,2 0 1-16,-2 1-1 0,2-2 1 0,5-1 0 16,-6 1 0-16,1-1 0 0,4 1-2 0,6-2 1 15,1 1-1-15,1 1 1 0,4 0-2 0,-3-1 0 16,6 1 0-16,-2-2-1 0,0 3 3 0,0-3-1 15,-1 2 0-15,3-1 0 0,0-1 0 0,-2 1 1 16,5-2-1-16,0 0 1 0,-1 0 0 0,4 0-1 16,-2 0 0-16,1 0 1 0,1 0 1 0,-1 0 0 15,-4-2 2-15,5-1-2 0,-3 0 0 0,8 0 5 16,-4 0-2-16,0 0-1 0,4 0 1 0,-2-1-3 16,4 1 3-16,-1 0 2 0,6 2-1 0,-9-3-1 15,6 1 3-15,0 0-4 0,0 2 1 16,5-3 3-16,-2 3-5 0,2-1 1 0,-4-1-1 0,-2 0-2 15,3 1 0-15,0-1 0 0,0 2 4 0,-1-1-4 0,7 0 0 16,-2-1 1-16,0 2 0 0,0-1 5 0,2 1-1 16,4-1-3-16,1 0 2 0,-5 1-2 0,3-2 0 0,-1 1 0 15,-4 1 3-15,5-1-5 0,0-3 2 0,-6 4 1 16,7-2-2-16,-5-1 3 0,-2 3-1 0,1-2-1 16,-1 1-1-16,2 1 4 0,-5-3-2 0,10 4-2 15,-9-1 2-15,0 1-3 0,3-2 0 0,1 2 1 16,-4-1 2-16,-3-2-4 0,2 3 1 0,-1 1 2 15,-5-2-3-15,3-3 5 0,-3 3-2 0,-4-1 2 16,0 2 1-16,-4 0-3 0,4 0 4 0,4 2-3 16,-9-1 3-16,-2 1-3 0,6 1-2 0,5 2 1 15,-5-2-1-15,0-1 0 0,-5 1 0 0,1-3 2 16,6 4-2-16,-4-4 2 0,-7 2-1 0,-2-2 1 16,5 0 0-16,-2 0 3 0,-4 0-1 0,1 2-5 15,-1-2 4-15,-1 0-3 0,-1 0-1 0,0 0 1 16,-3 0 2-16,0 0-3 0,1 1 4 0,-2 2 0 0,1-3 0 15,-4 0 1-15,3 0-1 0,-3 3-1 0,-2-1 1 0,1-2-3 16,2 2 1-16,-2-2 1 0,-3 0 0 16,1 0-1-16,1 0 1 0,0 0-1 0,-2-2 1 0,3 0 2 15,-2-1-2-15,-1 2 0 0,0-1 1 0,0-3-1 16,0 1 1-16,0-3-3 0,-1 1 1 0,1-2-1 16,0-3-1-16,0 0 1 0,-3-6-1 0,3 3 1 15,-2-2 1-15,0-1 1 0,2-2 0 0,-1-2 1 16,1 1 1-16,-2 3 0 0,1-5-1 0,-1 0 0 15,-1-4 0-15,1-2-2 0,2 5 0 0,-1-3-1 16,-1-2 0-16,2-5-1 0,0 3 1 0,-1-3 1 16,1 0 0-16,-2 0 0 0,1-5-2 0,1 1 2 15,-4-1-2-15,3 0 2 0,-1-3 0 0,1 2-2 16,-1-5 0-16,2 1 0 0,-1 1 0 0,-4 1 1 16,2 0-1-16,0-3 0 0,-1 3-3 0,0-1 3 15,-1 2 0-15,3-1 0 0,-4-1 0 0,1-4 1 16,4 7 1-16,-5-3-4 0,2-1 2 0,3 1-1 15,-2-1-1-15,-2 2 2 0,3-3 0 0,1 2-3 0,-1-5 5 0,1 1-3 16,-1 0 2-16,2 1-1 0,-1-1-1 16,-3 1 0-16,3 4-2 0,-1 0 0 0,2 0 1 0,-1 3 1 15,1-1-3-15,-4 1 1 0,3 5 0 0,-4-5 3 16,4 4-3-16,-3 1 0 0,1 0 1 0,-3 0 2 16,3 3-1-16,0 1 1 0,-2-1-1 0,0 7-2 15,2-2 1-15,-3 0 4 0,3-1-2 0,-2 3-3 16,-3 1 3-16,3 0-3 0,-2 1 3 0,-1-2 0 15,1 5 0-15,-2-1-2 0,3 1 2 0,-7-4-1 16,4 6-1-16,-4-1 1 0,-1-4-1 0,4 7-1 16,-4-5 0-16,2 2-1 0,-6-1 2 0,12 3-2 15,-8-3 4-15,3 4-6 0,5 3 3 0,-13-3-7 16,13 6-1-16,-2 0-2 0,5 4-5 0,-12-1-13 16,9 3-14-16,1 1 3 0,5 1-20 0,0-2-34 15,0 2-18-15,-1 0-7 0,2 2-41 0,10 4-45 0,0 0 137 16,7 5-82-16,5 4 152 0</inkml:trace>
  <inkml:trace contextRef="#ctx0" brushRef="#br0" timeOffset="7411.64">10746 9238 438 0,'-11'-4'31'0,"5"-1"-63"15,0 2-4-15,2-2 31 0,1-1-80 0,3 1 22 16,2-1 27-16,1 3-34 0,3-2 69 0</inkml:trace>
  <inkml:trace contextRef="#ctx0" brushRef="#br0" timeOffset="9100.17">10762 9174 140 0,'0'-5'71'0,"0"0"-69"0,0 4 40 16,-2-2 23-16,1-2 28 0,1 5 0 0,-2-3-22 0,2 3-6 15,0 0-3-15,0-2-22 0,0 1-15 0,0 1-3 16,0-3-4-16,0-1-14 0,2 3 1 0,1-1-4 16,5 1-2-16,-4-1-1 0,6 1 0 0,-7-4-2 15,7 0 4-15,2 2-3 0,2-2 1 0,-1 1 0 16,1-1-1-16,0 2 1 0,0 1-1 0,7 2 3 0,1-1-2 16,-3-1 0-16,0 2 2 0,-2-2 0 0,6 2 0 15,4-1 2-15,1-1 1 0,6-1 0 0,-6 0 0 16,-1 1-1-16,2-2 3 0,4-3 1 0,-1 4-2 15,1 0 3-15,-2-2-2 0,2 2-1 0,-3 0 5 16,0 0-3-16,0 0 0 0,0 1-1 0,3-1-1 16,-3 0 2-16,5 0 1 0,-9 1-2 0,7 1 2 15,0 1 1-15,2 0-1 0,-4 0 0 0,2 0 0 16,-7 0-1-16,0 1 2 0,7 1 0 0,-6-1-3 16,0-1 1-16,-2 2 0 0,0-1 2 0,-1 1-2 15,4 0-1-15,-1-1-1 0,0 1-1 0,-2-2 4 16,9 1-4-16,-4-1 0 0,5 0-2 0,-5 0 3 0,0 0 1 15,4 0-2-15,-4 0 1 0,5 2 0 0,-2-2 0 16,-3 0-2-16,0 0 2 0,3 0-1 0,-2 0 0 0,2-2 1 16,-1 2 2-16,1-3-6 0,-5 2 5 0,2-1 4 15,-3-1 0-15,-1 0-2 0,-1 0 2 0,1-1 0 16,-6 1-2-16,4-1 5 0,-9 0-5 0,4 0 1 16,2 1-2-16,-2-2 3 0,-1 2-2 0,0 1-1 15,1-1 0-15,-5 1 1 0,6 2-2 0,4-1 0 16,-13 1 0-16,5 0-1 0,-2 0 0 0,3 1 1 15,-8 1-3-15,6 0 4 0,-1-1-3 0,-5 1 0 16,5 1 0-16,-3-3 0 0,2 5-1 0,-2-2-2 16,3-2 2-16,0 2-1 0,-1-3 1 0,-1 5-2 15,1-3 0-15,0 1 0 0,-1 0 0 0,1-1 0 16,-2 1-2-16,1 0 2 0,1 0-1 0,0 0 0 16,-1-1 1-16,1 1-2 0,1 0 2 0,-2 0 0 15,1-1 3-15,0-1-3 0,-1 2 2 0,1 1 1 16,-2-3 1-16,0 1-3 0,0-1 1 0,-3-1 0 15,6 2 0-15,-6-1 2 0,0 1-2 0,-2-2 0 16,0 5 2-16,2-4-1 0,-3 3 1 0,6 2 1 0,-5-3 0 16,-1 2 0-16,-4 1 1 0,4 2 2 0,-2-2 1 0,0 2-4 15,-3 0 3-15,-1 0-3 0,1 3 4 0,-2 1 0 16,2 4-2-16,-3-3 2 0,-2 1-3 0,2-2 2 16,2 9 1-16,-4 1-2 0,0-5-2 0,0 7 0 15,-2-2-4-15,2 4 2 0,0 3 0 0,2 1-1 16,-8-2 2-16,5 0 0 0,-2 4 0 0,0-4 3 15,2 2 1-15,-2 0-4 0,2 0 5 0,-4 1-4 16,5-1 1-16,-1-2-3 0,1-1 1 16,-1 0-1-16,1 4 0 0,-3-2 0 0,4-1-3 0,1-1 1 15,-5-1 0-15,5 3-1 0,-1-1 2 0,-2-3-1 16,3-1 1-16,0 4-2 0,-2 0 3 0,0 1-3 16,4-3 2-16,-5 3-2 0,1-1 1 0,2 2-1 15,-4-3-1-15,4 1 1 0,0-1 1 0,-2 0-1 16,1-2 2-16,1 1-2 0,-4 1 1 0,4 0 0 15,2 3-1-15,-1-3 0 0,0 2 0 0,-1 0 0 16,2-4 1-16,-1 2-1 0,1-1 2 0,1 0-2 0,-2 0-1 16,-1 3 1-16,3-3 0 0,-5 1 0 0,5 6 0 0,-1-3 0 15,-1 1-1 1,2 3 3-16,-2-3-2 0,1 0 1 0,-1-1-3 0,-1 2 2 0,0-1 1 0,0 1 0 16,1-1 0-16,-3-3 0 0,2 1 1 0,0 1-1 15,0 3 2-15,-2-8-2 0,2 3 1 0,2 0-1 16,-4-1-1-16,0 3 1 0,2-2-1 0,-5-1 0 15,3-2 2-15,1 7-2 0,-1-4 2 0,-1 0-1 16,-2-1 1-16,2-2 2 0,-2 0-1 0,5 1 1 16,-4-1-2-16,-4-5 2 0,5 1 0 0,-2-1 2 15,2 1 1-15,0-6-2 0,-1 1 2 0,-2 1 1 16,6-2-5-16,1-1 5 0,-3-3-3 0,1 4 2 16,-4-4-5-16,3 0 2 0,5-1-1 0,-2-2 1 15,-5 1 2-15,-1 4-4 0,-3-1 2 0,4-1 1 16,3-4 1-16,-6 1 3 0,2 1 0 0,-3-4 4 15,-1 3 0-15,7-5-1 0,0 1 2 0,-7-5-3 16,4 2 3-16,2 1-6 0,-5 1 0 0,4-1-3 0,-1-2 0 16,-1 0 0-16,-7-3-1 0,4 1-4 0,-2-6 2 15,-1 7 0-15,-3-6 0 0,-1 3 0 0,-2-3 1 0,-2-5-3 16,4 2 3-16,-3 4 0 0,1-2 0 0,-7-6 1 16,1 1 2-16,0-1-3 0,-1-3-1 0,1 1 4 15,-6 2-1-15,3-3-1 0,2 1 2 0,-5 0-5 16,2 0 4-16,-4 1 2 0,0-1 0 15,4 2-3-15,-7 0 2 0,1 0-3 0,-1-1-2 0,2-2 6 16,-2 5-7-16,0-3 0 0,-1 1 0 0,-2 2 0 16,5 1 0-16,-4-2 1 0,-4 0 1 0,-3 4-2 15,6 0 3-15,-3 1 1 0,5 1 0 0,-4 0-1 16,6-1 1-16,-3 0-2 0,4 5-1 0,5-2 0 16,-4-1-2-16,5-1-1 0,-4-1 1 0,4 5-1 15,-3-3 0-15,0 4 0 0,4-5 0 0,-1 2 2 16,2 2-1-16,-3 0 0 0,2-1-5 0,-5-3 5 15,9 5-2-15,-4-1 2 0,1 0 0 0,3 1-4 0,-2-4 4 16,3 4-1-16,4 1 3 0,4 1-1 0,1-2 0 16,0-1-3-16,4 1-1 0,-1-1 4 0,9 3-6 15,-5-1-1-15,3-2-3 0,0-1 2 0,2-3-2 0,2 2 3 16,1-3-1-16,0 2-1 0,0-1 5 16,1 1-1-16,-4-6 4 0,1-1-5 0,-2 3 3 0,4-4-2 15,3 3 1-15,-2-6-2 0,3-2 0 0,-4-4-2 16,12 5-3-16,-2-4 4 0,-4-3-1 0,3 1 2 15,2-4 0-15,2-3-2 0,-8-2 7 0,4 0-3 16,5-2 1-16,-3-1 0 0,-1-2 0 0,5-1 1 16,-2-1 2-16,-8-2-6 0,9 3 6 0,0-2-2 15,-3-2 4-15,2 1-2 0,1 1 0 0,-3 0 0 16,0-1 0-16,1 2-1 0,-1-1 0 0,-1-3 2 16,-4 3-3-16,5 4 2 0,-3-6 1 0,-2 4 0 15,2-5-1-15,-3-2 3 0,1 7-2 0,-1-4-2 16,0 7 3-16,-1-3-2 0,-1 0 1 0,1-1-1 0,-1 6 2 15,0-1 0-15,-1-4 3 0,-1-1-5 16,1 3 2-16,-2 0 0 0,1 4-1 0,-1-3 0 0,0 2-1 16,0 1 0-16,2 1 1 0,-2-4 0 0,0 3-2 0,0 2 1 15,0-3 0-15,0 1 0 0,0 2 0 0,0 0-2 16,1 1 2-16,-1 0-3 0,4 3 2 0,-4 0-1 16,1 5-2-16,1-3-11 0,-2 6-9 0,3 0-5 15,0 0-13-15,3 4-40 0,-3 1-24 0,7-2-2 16,-1 2-52-16,4 0-44 0,1 1 131 0,2 0-74 15,-1 2 147-15</inkml:trace>
  <inkml:trace contextRef="#ctx0" brushRef="#br0" timeOffset="11200.39">15566 9150 1209 0,'-6'0'30'0,"-1"0"-26"0,1 0 1 0,0 0-51 15,-2 0-11-15,5 3-1 0,-4-1-50 0,3 1 48 16,0 0-1-16,-5 4-7 0,7 0 54 0,-4 0 27 16,0-3 19-16,-7 0 4 0,2 0 29 0,2 3-8 15,3-4 0-15,-5 1 4 0,-2-2-12 0,2 0-10 16,5 5-5-16,-4-3-1 0,1-1-12 0,2 0 1 16,-4-2-1-16,0 1 0 0,-1 3-1 0,1-5 2 15,-5 0 0-15,4 0-1 0,-4-3 2 0,-3 3-2 16,5-4-2-16,0 3-2 0,-4-2-4 0,-4 3-4 0,5-3 0 15,-3-1-1-15,-4 4-5 0,-1-4-1 0,-2 2-1 16,3-3 4-16,1 1-2 0,-4 4-2 0,0-5 1 16,1 2 2-16,2-2-2 0,-1 0 1 0,0-1-1 0,-4 1-2 15,1 1 2-15,4-3 1 0,-1 1 2 16,-1 1-6-16,-1-2 1 0,2 2 0 0,0 0 0 0,-2 2 2 16,2-2-2-16,-1 1 1 0,4 0-1 0,-3-2 1 15,3 3 2-15,0-2 0 0,-1-1-3 0,1 0 7 16,3-2-3-16,-3 1-4 0,-2 1 4 0,5-2-3 15,-3 2 0-15,5-2-1 0,-7-1 2 0,5 1-4 16,1-2 2-16,-8 3 1 0,6-3 1 0,-2 1 0 16,0 1 2-16,0-2 1 0,5 1-2 0,-7-2 2 15,4 0-3-15,-1 2 1 0,1-3 1 16,2 3-2-16,-4-2-1 0,-1 2-3 0,-1 1 0 16,1 0 2-16,-1 0-3 0,-3 3-1 0,-3-1-2 0,4 0 1 15,-3 3 1-15,2-1 2 0,-1 1 0 0,-5 3-1 16,3-1 2-16,2 1 0 0,3 1 1 0,-4 2-1 15,4-1-1-15,-1 3 1 0,-3-2-2 0,4 2 2 16,3 1-1-16,-5-3 2 0,1 2 0 0,0-1-1 0,0 3 1 16,2-1-1-16,4-1-1 0,-4-1 5 0,2 3-3 0,5-1 0 15,-4-3 0-15,6 2 0 0,-1 1 1 16,-3-4-1-16,6 4 0 0,-1-3 0 0,0 0 0 0,1 1 2 16,2-1-2-16,-1 0 2 0,-1-2 1 0,2 3 0 15,0-3 1-15,0 1-4 0,0-1 0 0,0 1 1 16,0 1 1-16,-3-1-1 0,5-1-1 0,1 1 0 15,-3-1 0-15,0 1 6 0,3-1-3 0,-9 1-3 16,4 0 1-16,11-1 1 0,-9-1-2 0,0 2 2 16,0-1-2-16,5 1-1 0,-3-1 1 0,4 1 1 15,-3 1 2-15,-5-1-2 0,4-1 2 0,3 1-4 16,-2 1 2-16,0 0 1 0,-3-1-3 0,2 1 1 16,-2 2 0-16,6-2-1 0,-3 1 1 0,2 1-1 15,-1 1 0-15,3 1 1 0,-3-1-2 0,3 0-1 16,0 4-2-16,0-2 1 0,-1-1-1 0,2 5 3 15,-7-5-2-15,6 3 2 0,-1 2 1 0,0 1-2 16,-1 0 2-16,0 2 1 0,4-2-1 0,-4 3-1 0,3-2 2 16,1 6-2-16,-1-7 2 0,-3 1-1 0,3 2 0 0,-2-1 0 15,0 1 0-15,2-3 1 0,1 2-1 16,-1-4 1-16,0 4 0 0,3-1-1 0,-1-2 1 0,1-2 0 16,0 7 0-16,0-1-2 0,1-2 2 0,2 0-2 15,-1 3 2-15,1-2 0 0,-1 0-1 0,1 3 1 16,1-6 1-16,0 4-1 0,-4 0 0 0,0-1 1 15,0 3-1-15,1-3 2 0,-1 1-2 0,0 0 0 16,2 1 1-16,-2-3-1 0,0 4 0 0,4-1 3 16,-4 0-1-16,0 1-2 0,0-1 4 0,-3 0-4 15,3 2 1-15,-1 1-1 0,-2-1 1 0,1 2 1 16,0-1-2-16,1 2 0 0,-4-1-2 0,4-1 2 16,-1 2 0-16,2 2 3 0,-3-1-2 0,-2-2-2 15,4 2 3-15,-3 1 0 0,0 1 1 0,-1 5-3 16,0-6 0-16,-1 1 1 0,0-2 1 0,-1 4-2 15,1-3 0-15,0-1 0 0,-1 1 2 0,3 0-1 16,-4-1 0-16,3 1-3 0,-3-1 1 0,5-1 1 16,-3 2-3-16,3-2 4 0,-2 0-3 0,0 2 2 0,2-1 2 0,0-2-3 15,-2 4 1-15,2-2 5 0,2 1-5 0,-3 3 0 16,0-2 1-16,2 2-1 0,1-4 1 0,-3 6-3 16,4-6 3-16,0 5-1 0,-1-2 0 0,1-1 0 15,0-2-5-15,0 3 2 0,0-1-1 0,0 1 3 16,0-2 0-16,0 0-1 0,1 1 3 0,-1-2-1 15,2-1 0-15,0 5 0 0,-1-8 0 0,4 6 1 16,-4-3 0-16,3-1-1 0,-3 1 3 0,2 1-3 16,2-1 1-16,-2-4 0 0,-3 2 0 0,5-1 0 15,-2 3-1-15,0-6-4 0,-1-1 3 0,1 0 2 16,3 0 2-16,-3 3-3 0,-1 0 2 0,-1 0-1 16,4-3 2-16,-2 3 2 0,0-6-3 0,-1 4 3 15,4-5-1-15,-3 0 2 0,1-3 2 0,2 0-2 16,-3 1 0-16,3-1 4 0,1 2-2 0,-1-4-5 0,2 2 3 15,0-2-3-15,-2 2-1 0,3-2 1 16,2 0-3-16,2 1-1 0,0-3 1 0,-1 4 2 0,4-1-2 16,-2-3 0-16,3 1 0 0,2 1 0 0,0-1 1 0,6 0 3 15,-3 0 0-15,13-1-1 0,-8-2 1 16,4 1-2-16,1-1 2 0,2 1 0 0,2-3 0 0,-4 0-1 16,2 0 3-16,-1 0-5 0,2-2 3 0,-2-1-3 15,3 0-1-15,0 0 0 0,-4-2 1 0,4 2-4 16,0-2 3-16,2 2 0 0,-3-2 0 0,-4 1 0 15,5-1 1-15,4 2 0 0,-3 0-1 0,3-2 2 16,1 2-1-16,-2-2 0 0,3 0 1 0,2 0-2 16,-3 2 0-16,-1-3 0 0,-3 1 0 0,1 1 0 15,-3-1 0-15,2 0 0 0,3 0-2 0,-4 1 2 16,-5-1 0-16,6 0 0 0,2 1 0 0,-1-1 1 16,6 0-1-16,-2-1 1 0,-2 4 1 0,0-1-2 15,4 0 0-15,-3-2 1 0,-3 2-1 0,1-2 1 16,-1 1-1-16,-2 1 0 0,-4-4-1 0,4 4 2 15,-1-2-1-15,-1 1 0 0,1 1 0 0,-8-2 0 16,1 2 0-16,2-2 2 0,-2 2 2 0,-1 0-3 16,1-2 2-16,-1 3 0 0,0-2-1 0,4 2 4 15,-3 0-2-15,-1-1-1 0,-2 0-2 0,-1-2 3 0,-2-2-1 16,-3 5-1-16,0-6 0 0,-2 2 1 0,-3-2 0 0,3-3-2 16,-4 2 1-16,0 1-1 0,-2-2 1 0,-2-2 1 15,-1 4 0-15,-3-5-1 0,-1-2 3 0,4 3-2 16,-8 0 2-16,3-2-1 0,-1-5 0 0,0 2 0 15,1-7 0-15,-3 4-2 0,0-1 2 0,0-3-2 16,0 1 2-16,0-2-3 0,0 0 1 0,-3-1 0 16,3 0 2-16,-2-1-3 0,0-5 2 0,1 4 0 15,-1-5-3-15,1 0 5 0,-2-2-2 0,-1 2 1 16,0-3 0-16,0 3-3 0,-2-1 3 0,3-1 0 16,-5 0 3-16,3-2-3 0,1 2 2 0,-4-1-3 15,5 0-1-15,-5-5 3 0,3 5-3 0,-3-5-2 16,4 3 2-16,-4 0-2 0,3 0 1 0,-3-2 1 15,2 0 1-15,-2 3 0 0,2-4 3 0,-2 0-5 16,0 0 1-16,3 3-1 0,-3-1-1 0,4 4 1 0,-1-3-1 16,-5 2-1-16,7 2 1 0,-5 4 0 0,5 0 0 15,-3-3 0-15,3 3-2 0,0 0-5 0,0 3-1 16,-1 2-5-16,1 2-5 0,3-1-25 0,0 2-13 0,0 3-3 16,0 0-32-16,7-1-39 0,-3 2 14 0,6 1-74 15,-1 0-18-15,8 0 1 0,1 1-23 0</inkml:trace>
</inkml:ink>
</file>

<file path=ppt/ink/ink6.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25:15.622"/>
    </inkml:context>
    <inkml:brush xml:id="br0">
      <inkml:brushProperty name="width" value="0.05292" units="cm"/>
      <inkml:brushProperty name="height" value="0.05292" units="cm"/>
      <inkml:brushProperty name="color" value="#FF0000"/>
    </inkml:brush>
  </inkml:definitions>
  <inkml:trace contextRef="#ctx0" brushRef="#br0">19531 9698 126 0,'5'-3'10'0,"-2"-1"-17"0,2 0 4 0,-4-1-26 16,4 0 27-16,3-3 1 0,-3 2 1 0,-4 0-2 16,9-2 2-16,-1 2 0 0,-4-2 2 0,6 3 1 15,-6-1 1-15,-4 1 8 0,6 0-2 0,-6 1-4 16,-2 0 11-16,1 1 2 0,0 0-1 0,-8 0 2 16,3 0 0-16,5 0-4 0,-5 0 2 0,5 1 3 0,-8-1-5 0,0 1 1 15,5-1 1-15,2-2-4 0,-7 2 2 0,0 0-4 16,0 0 0-16,5 0-1 0,-6-2-4 0,5 2 0 15,-3 0-2-15,0 1 0 0,1-1-2 0,1 0-1 16,4 0-2-16,-6 0 4 0,3 1-3 0,-1 0-2 16,-3 1 1-16,7-1-1 0,-1-1-1 0,-4 0 0 15,1 1 2-15,2 2-2 0,-3-3 0 0,2 2 2 16,1-4 0-16,-5 3-2 0,1-1 1 0,0 0-1 16,-2 3-4-16,-2-3 4 0,1 0-5 0,-1 3-4 15,-1 0 0-15,-1 0 0 0,-1 8-6 0,-3-7 1 16,1 2 2-16,2 4 0 0,-2 1 2 0,2-2 2 15,-3 2-1-15,-1 0 2 0,4-2 4 0,-2 3 0 16,4 1-3-16,-1-1 1 0,2 1-1 0,0-2-1 16,-1 3-1-16,2 0-4 0,-1 0-2 0,6-2-8 15,-4 2 6-15,3 0-2 0,-4 0-6 0,1 2 10 16,3-1-1-16,1-1 1 0,5 0 8 0,-2 0 4 0,2 0-3 16,-3 0 7-16,0 0-1 0,3-1 0 0,2-1 1 15,-6 2 1-15,-5 2 0 0,3-2 2 0,-1 0-1 16,-2 0 3-16,11-2 0 0,-7 2 8 0,-3 3-1 0,2-3-2 15,3 0 9-15,-13 4-4 0,14-4 0 0,-1 4 2 16,-8 1-6-16,8 3 1 0,0-2-1 0,-7-6 0 16,2 7-1-16,8-1 1 0,-11 0 1 0,4-3 1 15,0 4 1-15,-1-3-4 0,4 1 1 0,1 6 1 16,-2 0-4-16,-5-3-2 0,6 0 0 0,1 3 0 16,-2-2-2-16,5 2 0 0,-8-1 0 0,8-1-3 15,3-1 1-15,-1 2 2 0,-1-1-1 0,1 0 1 16,1-1 1-16,-3-1-4 0,0 1 4 0,-2-4 1 15,4 6-2-15,-2-1 4 0,0-6-3 0,-2 5-1 16,-1-2 4-16,3 2 1 0,2 3 1 0,-1-1-3 16,-1-4 2-16,-3-1-2 0,5 6 0 0,-2-3 2 15,0 0-2-15,5-1 2 0,-7-2-1 0,7 2-4 16,-5-1 3-16,0 2-3 0,3-5 0 0,-2 2 3 16,-1-1-4-16,0 1 3 0,0-3-1 0,0-1-1 15,4-1 3-15,-3-3 1 0,-1 2 0 0,-1-3 1 0,1-2 0 0,1 1-4 16,2-2 2-16,2 0 0 0,-2-1-3 0,5 2-3 15,-5-5 1-15,8 2-1 0,3-2-1 0,-11 0 0 16,8 0 3-16,-9-3-4 0,6-1 3 0,3 1 0 16,-5-3-2-16,1 0 4 0,4-1-3 0,0 0-1 15,4-3 0-15,-5 1 1 0,-2-2 1 0,6 1-3 16,-3-1 1-16,3 0 0 0,-3-1 0 0,5-1-1 16,-5-1 2-16,4 1-3 0,4 1 2 0,-8-6 0 15,2 3-2-15,1 2 0 0,0-1-1 0,0 4 3 16,-1-4-1-16,-1 0-1 0,3 2 2 0,-3-1 0 15,2 0 0-15,1 2 3 0,-3-1-2 0,1 1 1 16,-1 0-2-16,-1 0 0 0,2-2 1 0,-1 5 1 16,-2-3-2-16,-2-3 4 0,1 3-1 0,1-5-2 15,-4 2 4-15,2 2-2 0,-3-2 3 0,-1-1-1 16,1 3 1-16,0-1-2 0,1 1 3 0,-3-4 1 0,3 2 0 16,-2 0-5-16,-1-1 4 0,-2 1-2 0,1-3-1 15,1 3 2-15,-1-2-4 0,-2 2 2 0,1 0-2 16,-1-4 2-16,2 3 0 0,-2 1 3 0,3-4-2 15,-3 4 2-15,0-3 2 0,0 0-2 0,0 1 3 0,0 2-1 16,0-2 1-16,-2-1-2 0,1 1 0 0,-4 3 2 16,-1-1-1-16,1 5-1 0,0-7-2 0,-1 2-1 15,-2 1-1-15,2 1-1 0,-4-3 0 0,6-5-1 16,-4 6 0-16,3-2-1 0,-3 0 1 0,0-2 0 16,4 3 0-16,-3-3-1 0,1 5 0 0,0-4 1 15,-2-2-1-15,-2 0-1 0,4 2 0 0,-3-1 0 16,1-2-1-16,3 3 1 0,-4-1-3 0,4 3-1 15,-4 0 1-15,4 0-3 0,-3-1 0 0,5 2-4 16,-5-2-2-16,3 2-30 0,4-2-21 0,1 2-1 16,0-2-43-16,3 4 3 0,5-3-36 0</inkml:trace>
</inkml:ink>
</file>

<file path=ppt/ink/ink7.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26:19.956"/>
    </inkml:context>
    <inkml:brush xml:id="br0">
      <inkml:brushProperty name="width" value="0.05292" units="cm"/>
      <inkml:brushProperty name="height" value="0.05292" units="cm"/>
      <inkml:brushProperty name="color" value="#FF0000"/>
    </inkml:brush>
  </inkml:definitions>
  <inkml:trace contextRef="#ctx0" brushRef="#br0">14045 8422 187 0,'1'-3'-63'0,"-1"-2"27"0,0 0 11 16,2 1-37-16,-2-1 62 0,0-1 0 0,0 3 0 15,-2-2 0-15,2 2 0 0,0 0 12 0,-1-1 2 0,1 0-4 16,0 2 9-16,-2 1 0 0,1-3 0 0,1 1 4 16,0 0 0-16,0 2-4 0,0-4-3 0,-4 2-1 15,4 0-5-15,-1-1-2 0,1 3-1 0,-2-4 0 16,2 3-3-16,0 2 3 0,0 0-1 0,-1-1 1 16,1 1 2-16,-8-3-2 0,5 3 3 0,0 1-1 15,-4 1-1-15,3-1 1 0,2 3 1 0,-4-1-2 16,3 2 2-16,-2-2 4 0,0 0 1 0,0 2-4 15,2-4 5-15,-1 4-3 0,0-2-1 0,1 0 2 16,0-1-4-16,-2 1 5 0,2-2-4 0,2 3 1 16,1-3 3-16,-2 1 1 0,1-1-1 0,1 1 3 15,0-2 0-15,0 0-1 0,0 0 2 0,0 0-1 16,0 0-1-16,0 0-1 0,0 0 0 0,0 0-1 16,0 0-2-16,0 0-3 0,0 0 1 0,0 0 1 0,0 0-3 15,0 0 1-15,0 0 0 0,0 0 1 16,0-2 1-16,0 1 1 0,-2-1-1 0,2 1-2 15,0 1 2-15,-3-2-2 0,3 0-2 0,0 1 3 0,0 1-4 0,0-3-5 16,0 3 2-16,0-2-3 0,3-3-3 16,0 2 2-16,0 0 0 0,4 3-3 0,-3-3 3 0,1 0 0 15,3 0 1-15,-2 0 0 0,0-1-1 0,7 1-1 16,-7 0-1-16,4 0 2 0,1 0-2 0,1 0 1 16,-2-1 1-16,2 3-2 0,2-1 2 0,-3 1 2 15,-3-1-2-15,2 1 0 0,1-1 0 0,-2 2 1 16,1-2 1-16,-1 2-1 0,1 0 0 0,1 0-3 15,3 0 2-15,-3 2 3 0,-3-2-3 0,4 3 1 16,-1-1-1-16,0-1-2 0,-1 1 2 0,-4-1 2 16,0 1 0-16,2 0-3 0,5-1 2 0,-7 1 0 15,5-1 1-15,2 1 1 0,-4-1-1 0,-1 1 0 16,4 0 2-16,1-2-3 0,-4 1 1 0,10-1-1 16,-8 0 1-16,2 0-1 0,4 0-1 0,4 0 0 15,-4 0 0-15,0 0 2 0,1-1 1 0,-4 1 0 16,1 0 2-16,4 0 0 0,-4 0-1 0,0 0-3 0,-1-2 4 15,4 2 0-15,-6 0-2 0,2 0-2 0,-1 2-1 16,1 1 0-16,-1-2 0 0,3 3 0 0,-4 0 0 16,4-1-3-16,3 2 2 0,-4 0 1 0,0-2 0 15,0 0 0-15,4-1 0 0,-3 2 0 0,0 0-1 0,-2-3 3 16,-2-1-2-16,1 2 0 0,7-1 0 0,-5-1 1 16,5 2 1-16,-3-1 0 0,7 1-2 0,1-2 0 15,-1 2 0-15,2-1 0 0,-4 1-1 0,7-2 0 16,-9 0-1-16,7 0 1 0,-5 1 1 0,-2 1 0 15,2-1 0-15,0-1 0 0,2 0 1 0,0 2-1 16,-4-2 0-16,2 2 0 0,3-1-2 0,-1-1 2 16,-1 0-1-16,0 0 2 0,5 2 0 0,-3-2-2 15,-3 1 1-15,0-1 1 0,0 0-1 0,3 0 2 16,-6-1-2-16,3-1 1 0,2 1-1 0,-5-3 0 16,3 3 0-16,1-1 0 0,4 1 1 0,-3-2-1 15,2-1 0-15,-4 3-1 0,-3-1-1 0,3 2 2 16,-3-1 0-16,3-1 0 0,-5 2 0 0,2 0-1 15,-3 0 2-15,4 0 1 0,-2 2-1 0,-4-1 1 0,2 2-2 0,-2-1 0 16,2 1-1-16,-4 0 3 16,1 0-1-16,-1 1-1 0,-4-3 2 0,2 1-3 0,1 1 1 0,-4 0 1 15,1-1-1-15,0-1-2 0,0 2 0 0,2 0 2 16,-3 1 0-16,0-3 0 0,2 2 0 0,-6-1-1 16,5-1 3-16,-3 1-1 0,3 0-1 0,-2-1-1 15,3 2-5-15,-4-1-5 0,-5-2-3 0,6 0-27 16,-2 1-13-16,-4-1-7 0,-2 0-36 0,-4 0 3 15,-1 4-28-15</inkml:trace>
  <inkml:trace contextRef="#ctx0" brushRef="#br0" timeOffset="16349.66">22374 9114 271 0,'-8'-1'18'0,"2"-3"-7"16,-4 4 1-16,9-4-2 0,-3 2-12 0,-3 1 3 15,-1-1-4-15,6-1-1 0,-4 1 3 0,-1 2 1 16,3-1 3-16,-10-1 0 0,3 2 42 0,1 0-23 16,-1 0 22-16,-6 0-3 0,6-1 3 0,-2 1 8 15,-1 0-11-15,6 1-7 0,-4 1 0 0,-1-1 1 16,-1 1-9-16,6 3-7 0,-3-2-1 0,-2 0 0 15,1-2-7-15,-1 1-3 0,-1 1-1 0,0 0-1 16,-3-1-3-16,1-1 1 0,2 3-1 0,-4 2-3 16,0 2 0-16,-1-2 0 0,-3 5-2 0,-2-2 3 15,2 4-1-15,-3 0-2 0,-3 1 1 0,-4 5-1 16,-1-2 1-16,5 3 1 0,1-2 2 16,-8-4-3-16,2 3 2 0,0 5 3 0,7-1-3 0,-1-3 2 15,0 3-1-15,-4 4-1 0,1 0-1 0,5 8 3 0,1-1-3 16,0-2-5-16,-1 4 0 0,5-1 2 0,-4 2-3 0,2 1 0 15,5 2-1-15,-2 0 1 0,2 1-1 0,4-3 2 16,-1 7 0-16,1 1-2 0,1-4 3 0,2 6 0 16,4 1-2-16,-2 0 2 0,4-1-1 0,-1 8 1 15,2-9 1-15,3 2-2 0,6-1 1 0,-1 0 0 16,-1 1-1-16,6 2 2 0,1-2-2 0,1 1 0 16,1-3 4-16,1 3-4 0,0 3 3 0,2-1 0 15,5-4 1-15,-6-1-3 0,6 1 2 0,-4-1-1 16,3-2 0-16,-2-4-2 0,2-1-3 0,5 4 10 15,2-1-5-15,-2-6 1 0,-3-2 2 0,10-2-1 16,-2 4 3-16,6-2-2 0,2-1 0 0,-1-4 0 16,1-6-2-16,6 3 2 0,3-1-1 0,-1-4 1 15,-2-6-1-15,-2-1 0 0,4-2 1 0,-7-5 0 16,-1 0 3-16,1-6 0 0,-2-1-1 0,0-4 2 0,1-1-1 16,1-4 2-16,-6-4-1 0,1-5 1 0,3-3-2 15,-1 2 4-15,2-5-2 0,-5 0 0 0,2-4-1 16,-2-2 2-16,1-2-1 0,3 0-1 0,-1 0 2 0,-8-4-1 15,7 0 1-15,-7-6 0 0,0 4 3 0,4-5-6 16,-7 1 4-16,-3-1-2 0,3-1-1 0,0-9 1 16,-4 1-1-16,2 2 0 0,-5-5-1 0,-6 1-1 15,9 0-1-15,-2-2 3 0,-5 4 1 0,-8 4-2 16,5-1 2-16,-9-2-1 0,2 6 4 0,4 0 0 16,-12-4 1-16,-1 0-3 0,3-1 3 0,2 6-2 15,-6-1 0-15,0 2 4 0,-2-1-4 0,3 2-1 16,0 4 2-16,-1-1 2 0,-5 3-3 0,5-1 3 15,-5 0-3-15,0-1 0 0,-2 3 0 0,-1 3 1 16,-2-7-1-16,-4 3-1 0,1-1-1 0,-6 3 3 16,4 1-2-16,-4 2-1 0,-2-1 0 0,2 2-2 15,-2 1 0-15,-2 5 0 0,-1-1-3 0,0 1 0 16,-5 0-4-16,-3 2-12 0,5 4-9 0,-6 1 1 16,5 4-21-16,0-2-39 0,1 12-9 0,-1-1 24 0,-1 2 69 15,5 3-63-15</inkml:trace>
</inkml:ink>
</file>

<file path=ppt/ink/ink8.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27:38.556"/>
    </inkml:context>
    <inkml:brush xml:id="br0">
      <inkml:brushProperty name="width" value="0.05292" units="cm"/>
      <inkml:brushProperty name="height" value="0.05292" units="cm"/>
      <inkml:brushProperty name="color" value="#FF0000"/>
    </inkml:brush>
  </inkml:definitions>
  <inkml:trace contextRef="#ctx0" brushRef="#br0">9817 8888 167 0,'7'-4'12'0,"3"4"-5"0,-5 0 2 0,6-1-21 0,-7 1 30 15,6 0-3-15,-1 0-6 0,-4 1-1 0,3 1-5 16,-4 3 1-16,4-2-2 0,-6 2-2 0,3-1-1 0,-1-1 3 16,0 2 0-16,-3-2 0 0,-1 4 1 0,2-6-1 15,-1 5 1-15,-1-1 6 0,2-3-3 0,-2 4 11 16,3-1 0-16,-1 0-3 0,-2-1 10 0,1 1 1 15,-1 0-4-15,2-2 6 0,1 2-7 0,2-2-5 16,-2 0 6-16,1 0-15 0,3 0 0 0,-1-1 2 16,3 1-1-16,1 0-4 0,-2-1 2 0,4-1 0 15,-1 1 1-15,3-1-5 0,5 1 1 0,-6-2 1 16,0 1-3-16,2 3 4 0,10-3-3 0,-3 2 1 16,-3-1 5-16,-1 1-5 0,4 0 3 0,1 0 2 15,4-1 0-15,0-1 1 0,-8-1 0 0,-1 0 0 16,14 0 2-16,-2 0-1 0,-5 0 0 0,5-3-1 15,-3 2 1-15,2-2 3 0,1-2-2 0,21 2 6 16,-25 0-6-16,3-1-2 0,-31 3 33 0,56-4-65 16,-29 2 33-16,6 0-2 0,-2-2-1 0,-3-1-3 15,9 0 4-15,-7-2-4 0,10 0 2 0,-11-2-4 16,3 1 1-16,4-1 0 0,1 1 1 0,-4 0 0 0,-2 1-3 16,5 0 0-16,-4 2-1 0,5 1 1 0,1 0 3 15,-9 0-3-15,3 2 0 0,3 2 1 0,-8-2 1 16,1 1 0-16,4 0-2 0,2 2 0 0,-7 0 2 15,3-1-2-15,-3 1 0 0,-1 0 0 0,8 0 1 16,2-2 1-16,-4 1-1 0,3 1 3 0,6-3-2 16,-1 1 3-16,1-1 3 0,6 0 2 0,-8-5-4 15,4 2 7-15,-5 4 2 0,2-4-3 0,1 1 3 16,-1 0 0-16,0 1 1 0,-5 0-2 0,-2 3 1 16,2-2-1-16,4-2-4 0,-1 5 0 0,-2 0 4 15,3 0-6-15,-1 0-4 0,3 0 1 16,-1 0-2-16,-4 5 0 0,1-2-2 0,-2 0 2 0,-6-1-1 15,3-1-1-15,1-1 3 0,-4 5 0 0,1-2 0 16,4-3 2-16,-4 0 0 0,-1 2-3 0,1-2 1 16,4 3-1-16,-3-2 2 0,-3-4 3 0,5 3-7 0,2 0 6 0,2-1 1 15,-1-6-3-15,-1 4 3 0,5-3-2 0,1 1-2 16,2 2-1-16,0-5 2 0,-2 0-3 0,4 5-1 16,-2 0 0-16,-3-2 1 0,1 2-2 0,2-3 2 15,0 1 1-15,-4 2-3 0,8 1 3 0,-1 1-1 16,0-2 1-16,0 1 2 0,-3-1-2 0,6 6 0 15,-6 2 1-15,3 1 1 0,-8-1 1 0,2-5-1 16,-4 6-1-16,2-4 0 0,2 1 2 0,-3-2-1 16,-4-1-1-16,4 0 0 0,-2 0 0 0,3 2 6 15,0-2-1-15,2 3-1 0,-2-3 5 0,5 0-4 16,2 0 1-16,2 2 0 0,-2-2-4 0,4 1-2 16,-5 2-1-16,2-1 1 0,-1 4-1 0,-4-3 1 15,0 2 2-15,7-2-3 0,-5 0 4 0,-3 1 1 16,6-3-4-16,1 2 1 0,-2-1-1 0,6 3 1 0,-2-5-2 15,-8 3 0-15,4 0-1 0,5 0 3 16,-8-1-1-16,-1 1 2 0,0-3 0 0,-1 1-4 0,3-1 6 16,-8 0-2-16,3 0-1 0,0 0 1 0,-3 0 1 15,2-1-2-15,-5 1 2 0,6 0 0 0,-4 1-3 16,7-1 1-16,-5 2-3 0,-1-1 1 0,2-1-2 0,0 2 2 16,1 1-2-16,-5-4 0 0,2 1 1 0,-3 0 0 15,3-4-1-15,-4 3 1 0,0 1-2 0,5-3 0 16,3-2 1-16,-2 3 0 0,-1 1 1 0,6-2-2 15,-2 1 2-15,6 1 0 0,-4-3-1 0,0 3 1 16,-4 1 0-16,3 0 0 0,-3 0-1 0,-4 0-1 16,3 0 1-16,-6 3-1 0,3 0 0 0,-4 3 2 15,1-2-2-15,-1 3-1 0,0 0 1 0,-6 2-1 16,0 1-1-16,3-3-18 0,2 1-16 0,-5 0-9 16,2 2-26-16,-2-1-133 0,8 0 169 0,6-1-66 15,-3 0 101-15</inkml:trace>
</inkml:ink>
</file>

<file path=ppt/ink/ink9.xml><?xml version="1.0" encoding="utf-8"?>
<inkml:ink xmlns:inkml="http://www.w3.org/2003/InkML">
  <inkml:definitions>
    <inkml:context xml:id="ctx0">
      <inkml:inkSource xml:id="inkSrc0">
        <inkml:traceFormat>
          <inkml:channel name="X" type="integer" max="30159" units="cm"/>
          <inkml:channel name="Y" type="integer" max="18850" units="cm"/>
          <inkml:channel name="F" type="integer" max="4095" units="dev"/>
          <inkml:channel name="T" type="integer" max="2.14748E9" units="dev"/>
        </inkml:traceFormat>
        <inkml:channelProperties>
          <inkml:channelProperty channel="X" name="resolution" value="999.96686" units="1/cm"/>
          <inkml:channelProperty channel="Y" name="resolution" value="1000" units="1/cm"/>
          <inkml:channelProperty channel="F" name="resolution" value="0" units="1/dev"/>
          <inkml:channelProperty channel="T" name="resolution" value="1" units="1/dev"/>
        </inkml:channelProperties>
      </inkml:inkSource>
      <inkml:timestamp xml:id="ts0" timeString="2023-11-01T20:29:40.329"/>
    </inkml:context>
    <inkml:brush xml:id="br0">
      <inkml:brushProperty name="width" value="0.05292" units="cm"/>
      <inkml:brushProperty name="height" value="0.05292" units="cm"/>
      <inkml:brushProperty name="color" value="#FF0000"/>
    </inkml:brush>
  </inkml:definitions>
  <inkml:trace contextRef="#ctx0" brushRef="#br0">10185 14925 187 0,'-2'-2'-58'0,"0"-1"18"0,2 1 2 0,0-1-12 15,0 0 50-15,0 0 0 0,0 1 0 0,0 1 0 16,0 1 0-16,-1 0 0 0,-5-2 0 0</inkml:trace>
  <inkml:trace contextRef="#ctx0" brushRef="#br0" timeOffset="1243.53">10026 14975 55 0,'4'-5'4'0,"3"-3"15"16,-4 4-10-16,-2-3 12 0,7 1 1 0,-5 0-6 15,-1 1 4-15,1 0-5 0,-1 1-4 0,4 0 2 16,-4 1 1-16,-2 3 1 0,0-3 1 0,1 0 4 16,-1 3 0-16,0 0 1 0,0 0 4 0,0 0-3 0,0 0-3 15,0 0 0-15,-3 0-3 0,0 0-7 0,3 0 1 16,-6 0-4-16,2 0-6 0,-3 3 0 0,2-1-2 0,2-2 1 15,-2 1-3-15,2 1 3 0,-5-1-1 0,5 1 1 16,1 0 1-16,1-2 0 0,-2 0 0 16,-1 0 0-16,1 0 0 0,3 0 0 0,0 0 0 0,-1 0-1 15,1 0-1-15,0 0-2 0,0 0 0 0,-2 0 5 16,1 0-2-16,1 0 1 0,-2 0 0 0,2 0-1 16,0 3 3-16,-5 0 6 0,10-2 1 0,-3-1-5 15,-2 2 6-15,3 0 2 0,-3-1 1 0,1 1 3 16,2-1 0-16,4 2 2 0,-6-1-2 0,4 1 5 15,1-1 0-15,-3 1-5 0,1 0 1 0,5 0-2 16,-1 0-3-16,-2-1-4 0,1 1 3 0,-4 2-1 16,3-1-1-16,0 0 1 0,-4 0 0 0,-1 1-2 15,1 0 3-15,0-2-5 0,5 2 0 0,4 1 1 0,-7-1-4 16,5-4 0-16,2 5-2 0,0-2 1 16,3-1 1-16,-8 0 2 0,2-2-1 0,-5-1 0 15,10 0 1-15,0 2 2 0,-2-2-1 0,-5-2 1 16,7 1-2-16,2-1 0 0,-1 2 0 0,-4-3 0 0,9 2-2 15,-4-1-3-15,6 0 2 0,-5 1-2 0,-2-1-2 0,6-1 2 16,-1 3-1-16,5 0 0 0,-10-1 1 0,3-1 0 16,0 2 0-16,1 0 1 0,1-2-1 0,-4 2 2 15,0-1-3-15,-1-1 3 0,0 2 0 0,0 0-2 16,0-1 1-16,3 1 0 0,-2-3 0 0,0 3-1 16,0 0 3-16,-3 0-4 0,2 0 1 0,0 0 0 15,-3 3 0-15,2-3 0 0,0 1 1 0,-4-1-1 16,4 2 1-16,-1-2 1 0,1 0 0 0,-1 1-2 15,3-1 2-15,-4 0-1 0,3 0 0 0,0 0-1 16,2 0-1-16,-4-1 2 0,9-1-1 0,-10 1 0 16,3-2-1-16,0 3 0 0,3-2 1 0,2 0 1 15,-3 1 0-15,6-1-3 0,-10-1 2 0,10 0 1 16,-1 1 2-16,3-2-1 0,-7 1 0 0,3-2 0 16,-1 0 0-16,3 0 3 0,0 1 0 0,-1-1 1 0,-1 0 1 15,2 1-4-15,-3-1 2 0,5 0-1 0,-6 2 0 16,3 0 0-16,-1 0-2 0,-1 0 1 0,2 3-3 0,-1-4 2 15,-3 4 0-15,1-1-2 0,-4-1 0 16,2 2 2-16,4-1-2 0,-4-1 2 0,4-1 1 0,-9 3-4 16,8 0 2-16,5-2 1 0,1 1-1 0,-2-1 0 15,1 1-1-15,3-1 0 0,-7-1 0 0,10 1 3 16,-3 1-2-16,-4-2-1 0,0 1-1 0,0 0 3 16,-1 1-2-16,0 1 2 0,0 1 1 0,-1-1-3 15,-3 4 2-15,3-3 0 0,-4-1 0 0,4 5 2 16,-4-4-1-16,3 1-3 0,-4 0 0 0,5-2 2 15,-2 1-2-15,3-1 0 0,-7 2-1 0,-1-2 0 16,8 0 1-16,0 1 0 0,0-1 0 0,-3 2-1 16,-3-2 1-16,6 5 1 0,-1-4 0 0,4 2-1 15,-5 1 0-15,1-1 0 0,-6 1 4 16,6 1-4-16,-1 0 2 0,1 0-1 0,-2-1-1 0,-4 1 2 16,3 1-1-16,-1-1 1 0,3 1-2 0,-2 1 0 0,-3-3 0 15,6 4 1-15,-5-3-1 0,6 0 0 0,-5 2-1 0,3-2-1 16,-1 3 2-16,2-2 0 0,-4 2 0 0,5-2 0 15,-3-1 1-15,1 0 0 0,-4 0 2 0,4-1 3 16,-4 0 1-16,2-1-2 0,2-2 2 0,-1 1 0 16,4-2 2-16,-1 0 1 0,0 1-1 0,-3-1-1 15,10 0-2-15,-4-1 1 0,-2-1-1 0,-1 2 0 16,0-1-4-16,1-1 1 0,-1 1-1 0,1-1 3 16,-4 0 2-16,-2 2-3 0,-1 0 3 0,1 0 0 15,-4 0-1-15,0 0 6 0,-2 2-4 0,1 3-2 16,-1-4 0-16,-1 2-1 0,-3 2-1 0,1-2 2 15,2 2-1-15,-7 0-1 0,3-1 1 0,-1 0 0 16,-4 2 4-16,1-1-2 0,1 1 0 0,-1 0 1 16,-2-1-2-16,3 3-3 0,-3-2 0 0,0 2 3 15,0 0 0-15,0 0-6 0,0-2 3 0,0 0-1 0,0 2-2 16,0 0 5-16,0-2-6 0,0-1 1 0,0-2-3 16,1 2 2-16,-1 0-3 0,2-1-16 0,-2-1-8 15,2-3 9-15,-1 0-27 0,1 0-29 0,2 0-99 0,0 0 78 16,-3-1 97-16,4-7-88 0</inkml:trace>
  <inkml:trace contextRef="#ctx0" brushRef="#br0" timeOffset="4793.42">17424 15101 206 0,'1'-3'-48'0,"4"-2"16"0,0 2 14 0,-1-2-16 15,-1 0 34-15,5 2-1 0,-6-2 1 0,4 2-1 16,-1 2-2-16,0-1 4 0,-2 2 1 0,-3 0 2 16,3 0 3-16,-3 0 7 0,1 2 1 0,-1 1 4 15,4-2 6-15,-4 3 2 0,1-3 2 16,-1 1-1-16,0-1 3 0,-1-1-6 0,1 2 0 0,0-2 0 15,0 0-4-15,-2 0-6 0,2 0 1 0,0 0-5 16,0 0-1-16,0 0-4 0,2 0-2 0,-1 0 2 16,-1 0-4-16,3 0 0 0,-3 0-1 0,3 1 1 15,-3-1 1-15,2 0-1 0,3 0 1 0,1 2-3 0,-4-2 3 16,7 2 2-16,-3 1-2 0,2-3-1 0,-2 1 1 16,1 1 3-16,-3-1 1 0,4 1 2 0,-1 0 1 0,2-1 0 15,2 2 4-15,2-1-3 0,-2 3 1 0,1-2-1 16,-4-2 0-16,2 2-1 0,2 1-2 0,-2 0 1 15,-3-2-5-15,0 1 2 0,-1 3-3 0,5-1-1 16,-2 0-2-16,4-1 3 0,0 1-3 0,1 0-2 16,-3 1 6-16,3-1-4 0,2 1 2 0,3-3 3 15,-4 2-1-15,4 1 2 0,0 1 2 0,-2-4 0 16,4 1-1-16,-2-2 0 0,3-2-1 0,0 5-2 16,-3-4-1-16,4 3 1 0,-1 0-4 0,-1-1 0 15,-1-3 0-15,4 2 0 0,-5 1-1 0,1-3 1 16,-1 0-1-16,1 0 0 0,-1 0 1 0,2 2 0 15,4 4 0-15,-8-3 0 0,2-1 0 0,6 6 1 16,-9-2 1-16,4-1-1 0,-2-2 2 0,-1 1-2 0,3-4 1 16,4 5 0-16,1-2-2 0,-7-3 0 0,7 3-1 15,-2-3 1-15,2 4-1 0,-1 0 1 0,-5-2 1 16,5 4-2-16,-4-4 1 0,-1 1 0 0,4-2 0 0,-4 4 2 16,2-3 0-16,2-2 0 0,-5-2-1 15,4-1 0-15,-3-3 2 0,1 3 1 0,2-2 1 0,-3-1-2 16,3 2 3-16,-6-3-1 0,6 3 1 0,-3-2 0 15,1 1 1-15,-1 4 1 0,0 1 0 0,-2 0-2 16,5-2 3-16,6 2-2 0,-1 0 1 0,-3-1-2 16,2 5-3-16,-2 3 1 0,1-3-2 0,0 0 3 15,-1-1-2-15,-8 6 0 0,4-3 1 0,-3 4 2 16,1-9-1-16,2 4 0 0,-1 1 0 16,0 1 3-16,0-1-1 0,1-6-1 0,2 5 0 15,-4-4-1-15,5 6 0 0,1-6-1 0,-1-1-1 0,-2 0-2 16,1 2 0-16,3 2 0 0,0-4 3 0,0 0-4 15,1 4 0-15,2-4 0 0,-3-4 0 0,3 3 1 16,-1-4 0-16,5-3-2 0,-6 4 0 0,1-1 1 0,-5-5-1 0,3 1 1 16,-1 3 0-16,-2-1-1 0,1 1 1 0,-1 1 2 15,-1 1-3-15,-1-1 1 0,2-3-2 16,-3 7 2-16,3-6 0 0,-3 6 0 0,2-6 1 0,1 0-1 16,-2-1 2-16,-1 0-2 0,1 3-1 0,4-3 1 15,-4 0-1-15,4 0 1 0,-7 4 0 0,7-3 2 16,-4 1-1-16,1 1 1 0,-5-1-1 0,2 0-1 15,-2 4 0-15,1-2 2 0,9-1-2 0,-4 0-1 16,-7 4 1-16,7-1 0 0,-3 0 2 0,2 1-2 16,1-2 0-16,-7 1 1 0,0 2-1 0,0 0 4 15,3-1-2-15,-3 1-2 0,0-2 2 0,0 0 0 16,-1 1-1-16,-1 1 4 0,0 0-3 0,1-2-1 16,-2 2 2-16,-1 0-2 0,-1 0 2 0,2 2-1 15,-2-2 0-15,-4 1-2 0,4-1 0 0,-6 0 2 16,4 4 0-16,-6-3-3 0,2 1 1 0,1 1-2 15,-2-2-5-15,-3 3 2 0,2-1-8 0,-1 1-20 16,-1 0-20-16,0 0-6 0,-3 3-31 0,0-3 0 0,-5 4-26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11/1/2023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78</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CD48017-A63F-4066-B29F-EED7C58C97D2}" type="slidenum">
              <a:rPr lang="en-US" smtClean="0"/>
              <a:t>88</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244B88-F338-4F74-8601-81FBBEE4B5CE}"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244B88-F338-4F74-8601-81FBBEE4B5CE}"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B244B88-F338-4F74-8601-81FBBEE4B5CE}"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244B88-F338-4F74-8601-81FBBEE4B5CE}"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44B88-F338-4F74-8601-81FBBEE4B5CE}"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4B88-F338-4F74-8601-81FBBEE4B5CE}" type="datetimeFigureOut">
              <a:rPr lang="en-US" smtClean="0"/>
              <a:t>11/1/2023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ustomXml" Target="../ink/ink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customXml" Target="../ink/ink5.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customXml" Target="../ink/ink6.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28.pn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ustomXml" Target="../ink/ink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customXml" Target="../ink/ink9.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45.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2.png"/><Relationship Id="rId7" Type="http://schemas.openxmlformats.org/officeDocument/2006/relationships/image" Target="../media/image92.png"/><Relationship Id="rId2" Type="http://schemas.openxmlformats.org/officeDocument/2006/relationships/image" Target="../media/image91.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 Id="rId9" Type="http://schemas.openxmlformats.org/officeDocument/2006/relationships/image" Target="../media/image9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91.gif"/><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7.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31.png"/><Relationship Id="rId5" Type="http://schemas.openxmlformats.org/officeDocument/2006/relationships/image" Target="../media/image421.png"/><Relationship Id="rId4" Type="http://schemas.openxmlformats.org/officeDocument/2006/relationships/image" Target="../media/image41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0.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customXml" Target="../ink/ink1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2.xml"/><Relationship Id="rId5" Type="http://schemas.openxmlformats.org/officeDocument/2006/relationships/image" Target="../media/image98.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customXml" Target="../ink/ink1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customXml" Target="../ink/ink14.xml"/><Relationship Id="rId4" Type="http://schemas.openxmlformats.org/officeDocument/2006/relationships/image" Target="../media/image650.png"/></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ustomXml" Target="../ink/ink15.xml"/><Relationship Id="rId5" Type="http://schemas.openxmlformats.org/officeDocument/2006/relationships/image" Target="../media/image110.emf"/><Relationship Id="rId4" Type="http://schemas.openxmlformats.org/officeDocument/2006/relationships/image" Target="../media/image109.emf"/></Relationships>
</file>

<file path=ppt/slides/_rels/slide89.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114.png"/><Relationship Id="rId1" Type="http://schemas.openxmlformats.org/officeDocument/2006/relationships/slideLayout" Target="../slideLayouts/slideLayout12.xml"/><Relationship Id="rId4" Type="http://schemas.openxmlformats.org/officeDocument/2006/relationships/image" Target="../media/image115.png"/></Relationships>
</file>

<file path=ppt/slides/_rels/slide91.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116.png"/><Relationship Id="rId1" Type="http://schemas.openxmlformats.org/officeDocument/2006/relationships/slideLayout" Target="../slideLayouts/slideLayout12.xml"/><Relationship Id="rId4" Type="http://schemas.openxmlformats.org/officeDocument/2006/relationships/image" Target="../media/image117.png"/></Relationships>
</file>

<file path=ppt/slides/_rels/slide92.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116.png"/><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9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customXml" Target="../ink/ink2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Object detection, deep learning, and R-CNNs</a:t>
            </a:r>
          </a:p>
        </p:txBody>
      </p:sp>
      <p:sp>
        <p:nvSpPr>
          <p:cNvPr id="3" name="Subtitle 2"/>
          <p:cNvSpPr>
            <a:spLocks noGrp="1"/>
          </p:cNvSpPr>
          <p:nvPr>
            <p:ph type="subTitle" idx="1"/>
          </p:nvPr>
        </p:nvSpPr>
        <p:spPr>
          <a:xfrm>
            <a:off x="1143000" y="3558778"/>
            <a:ext cx="6858000" cy="2237692"/>
          </a:xfrm>
        </p:spPr>
        <p:txBody>
          <a:bodyPr>
            <a:normAutofit/>
          </a:bodyPr>
          <a:lstStyle/>
          <a:p>
            <a:r>
              <a:rPr lang="en-US" dirty="0"/>
              <a:t>Partly from Ross Girshick</a:t>
            </a:r>
          </a:p>
          <a:p>
            <a:r>
              <a:rPr lang="en-US" dirty="0"/>
              <a:t>Microsoft Research</a:t>
            </a:r>
          </a:p>
          <a:p>
            <a:r>
              <a:rPr lang="en-US" dirty="0"/>
              <a:t>Now </a:t>
            </a:r>
            <a:r>
              <a:rPr lang="en-US"/>
              <a:t>at Facebook</a:t>
            </a:r>
            <a:endParaRPr lang="en-US" dirty="0"/>
          </a:p>
        </p:txBody>
      </p:sp>
    </p:spTree>
    <p:extLst>
      <p:ext uri="{BB962C8B-B14F-4D97-AF65-F5344CB8AC3E}">
        <p14:creationId xmlns:p14="http://schemas.microsoft.com/office/powerpoint/2010/main" val="2932425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r>
              <a:rPr lang="en-US" sz="2953" dirty="0">
                <a:solidFill>
                  <a:schemeClr val="accent6"/>
                </a:solidFill>
              </a:rPr>
              <a:t> </a:t>
            </a:r>
            <a:r>
              <a:rPr lang="en-US" sz="2953" dirty="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a:solidFill>
                  <a:srgbClr val="FF0000"/>
                </a:solidFill>
              </a:rPr>
              <a:t>X</a:t>
            </a: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0%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Pedestrians</a:t>
            </a:r>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a:t>Histograms of Oriented Gradients for Human Detection</a:t>
            </a:r>
            <a:r>
              <a:rPr lang="en-US" dirty="0"/>
              <a:t>, </a:t>
            </a:r>
            <a:r>
              <a:rPr lang="en-US" dirty="0" err="1"/>
              <a:t>Dalal</a:t>
            </a:r>
            <a:r>
              <a:rPr lang="en-US" dirty="0"/>
              <a:t> and </a:t>
            </a:r>
            <a:r>
              <a:rPr lang="en-US" dirty="0" err="1"/>
              <a:t>Triggs</a:t>
            </a:r>
            <a:r>
              <a:rPr lang="en-US" dirty="0"/>
              <a:t>, CVPR 2005</a:t>
            </a:r>
          </a:p>
          <a:p>
            <a:endParaRPr lang="en-US" dirty="0"/>
          </a:p>
          <a:p>
            <a:r>
              <a:rPr lang="en-US" dirty="0"/>
              <a:t>AP ~77%</a:t>
            </a:r>
          </a:p>
          <a:p>
            <a:r>
              <a:rPr lang="en-US" dirty="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a:t>                   </a:t>
            </a:r>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a:t>(a) average gradient image over training examples</a:t>
            </a:r>
          </a:p>
          <a:p>
            <a:r>
              <a:rPr lang="en-US" dirty="0"/>
              <a:t>(b) each “pixel” shows max positive SVM weight in the block centered on that pixel</a:t>
            </a:r>
          </a:p>
          <a:p>
            <a:r>
              <a:rPr lang="en-US" dirty="0"/>
              <a:t>(c) same as (b) for negative SVM weights</a:t>
            </a:r>
          </a:p>
          <a:p>
            <a:r>
              <a:rPr lang="en-US" dirty="0"/>
              <a:t>(d) test image</a:t>
            </a:r>
          </a:p>
          <a:p>
            <a:r>
              <a:rPr lang="en-US" dirty="0"/>
              <a:t>(e) its R-HOG descriptor</a:t>
            </a:r>
          </a:p>
          <a:p>
            <a:r>
              <a:rPr lang="en-US" dirty="0"/>
              <a:t>(f) R-HOG descriptor weighted by positive SVM weights</a:t>
            </a:r>
          </a:p>
          <a:p>
            <a:r>
              <a:rPr lang="en-US" dirty="0"/>
              <a:t>(g) R-HOG descriptor weighted by negative SVM weights</a:t>
            </a:r>
          </a:p>
        </p:txBody>
      </p:sp>
    </p:spTree>
    <p:extLst>
      <p:ext uri="{BB962C8B-B14F-4D97-AF65-F5344CB8AC3E}">
        <p14:creationId xmlns:p14="http://schemas.microsoft.com/office/powerpoint/2010/main" val="195629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Overview of HOG Method </a:t>
            </a: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a:t>1. </a:t>
            </a:r>
            <a:r>
              <a:rPr lang="en-US" sz="2400" dirty="0">
                <a:solidFill>
                  <a:srgbClr val="FF0000"/>
                </a:solidFill>
              </a:rPr>
              <a:t>Compute gradients </a:t>
            </a:r>
            <a:r>
              <a:rPr lang="en-US" sz="2400" dirty="0"/>
              <a:t>in the region to be described</a:t>
            </a:r>
          </a:p>
          <a:p>
            <a:pPr>
              <a:spcAft>
                <a:spcPts val="1200"/>
              </a:spcAft>
            </a:pPr>
            <a:r>
              <a:rPr lang="en-US" sz="2400" dirty="0"/>
              <a:t>2. Put them in </a:t>
            </a:r>
            <a:r>
              <a:rPr lang="en-US" sz="2400" dirty="0">
                <a:solidFill>
                  <a:srgbClr val="FF0000"/>
                </a:solidFill>
              </a:rPr>
              <a:t>bins</a:t>
            </a:r>
            <a:r>
              <a:rPr lang="en-US" sz="2400" dirty="0"/>
              <a:t> according to orientation</a:t>
            </a:r>
          </a:p>
          <a:p>
            <a:pPr>
              <a:spcAft>
                <a:spcPts val="1200"/>
              </a:spcAft>
            </a:pPr>
            <a:r>
              <a:rPr lang="en-US" sz="2400" dirty="0"/>
              <a:t>3. </a:t>
            </a:r>
            <a:r>
              <a:rPr lang="en-US" sz="2400" dirty="0">
                <a:solidFill>
                  <a:srgbClr val="FF0000"/>
                </a:solidFill>
              </a:rPr>
              <a:t>Group</a:t>
            </a:r>
            <a:r>
              <a:rPr lang="en-US" sz="2400" dirty="0"/>
              <a:t> the cells into </a:t>
            </a:r>
            <a:r>
              <a:rPr lang="en-US" sz="2400" dirty="0">
                <a:solidFill>
                  <a:srgbClr val="FF0000"/>
                </a:solidFill>
              </a:rPr>
              <a:t>large blocks</a:t>
            </a:r>
          </a:p>
          <a:p>
            <a:pPr>
              <a:spcAft>
                <a:spcPts val="1200"/>
              </a:spcAft>
            </a:pPr>
            <a:r>
              <a:rPr lang="en-US" sz="2400" dirty="0"/>
              <a:t>4. </a:t>
            </a:r>
            <a:r>
              <a:rPr lang="en-US" sz="2400" dirty="0">
                <a:solidFill>
                  <a:srgbClr val="FF0000"/>
                </a:solidFill>
              </a:rPr>
              <a:t>Normalize</a:t>
            </a:r>
            <a:r>
              <a:rPr lang="en-US" sz="2400" dirty="0"/>
              <a:t> each block</a:t>
            </a:r>
          </a:p>
          <a:p>
            <a:pPr>
              <a:spcAft>
                <a:spcPts val="1200"/>
              </a:spcAft>
            </a:pPr>
            <a:r>
              <a:rPr lang="en-US" sz="2400" dirty="0"/>
              <a:t>5. </a:t>
            </a:r>
            <a:r>
              <a:rPr lang="en-US" sz="2400" dirty="0">
                <a:solidFill>
                  <a:srgbClr val="FF0000"/>
                </a:solidFill>
              </a:rPr>
              <a:t>Train classifiers </a:t>
            </a:r>
            <a:r>
              <a:rPr lang="en-US" sz="2400" dirty="0"/>
              <a:t>to decide if these are parts of a human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a:t>
            </a:r>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a:t> </a:t>
            </a:r>
            <a:r>
              <a:rPr lang="en-US" sz="2800" dirty="0">
                <a:solidFill>
                  <a:srgbClr val="FF0000"/>
                </a:solidFill>
              </a:rPr>
              <a:t>Gradients</a:t>
            </a:r>
          </a:p>
          <a:p>
            <a:r>
              <a:rPr lang="en-US" sz="2400" dirty="0"/>
              <a:t>   [-1 0 1] and [-1 0 1]</a:t>
            </a:r>
            <a:r>
              <a:rPr lang="en-US" sz="2400" baseline="30000" dirty="0"/>
              <a:t>T </a:t>
            </a:r>
            <a:r>
              <a:rPr lang="en-US" sz="2400" dirty="0"/>
              <a:t> were good enough filters.</a:t>
            </a:r>
          </a:p>
          <a:p>
            <a:endParaRPr lang="en-US" sz="2400" baseline="30000" dirty="0"/>
          </a:p>
          <a:p>
            <a:pPr>
              <a:buFont typeface="Arial" pitchFamily="34" charset="0"/>
              <a:buChar char="•"/>
            </a:pPr>
            <a:r>
              <a:rPr lang="en-US" sz="2400" dirty="0"/>
              <a:t> </a:t>
            </a:r>
            <a:r>
              <a:rPr lang="en-US" sz="2800" dirty="0">
                <a:solidFill>
                  <a:srgbClr val="FF0000"/>
                </a:solidFill>
              </a:rPr>
              <a:t>Cell Histograms</a:t>
            </a:r>
          </a:p>
          <a:p>
            <a:r>
              <a:rPr lang="en-US" sz="2400" dirty="0"/>
              <a:t>   Each pixel within the cell casts a weighted vote for an </a:t>
            </a:r>
          </a:p>
          <a:p>
            <a:r>
              <a:rPr lang="en-US" sz="2400" dirty="0"/>
              <a:t>   orientation-based histogram channel based on the values </a:t>
            </a:r>
          </a:p>
          <a:p>
            <a:r>
              <a:rPr lang="en-US" sz="2400" dirty="0"/>
              <a:t>   found in the gradient computation. (9 channels worked)</a:t>
            </a:r>
          </a:p>
          <a:p>
            <a:endParaRPr lang="en-US" sz="2400" dirty="0"/>
          </a:p>
          <a:p>
            <a:pPr>
              <a:buFont typeface="Arial" pitchFamily="34" charset="0"/>
              <a:buChar char="•"/>
            </a:pPr>
            <a:r>
              <a:rPr lang="en-US" sz="2400" dirty="0"/>
              <a:t> </a:t>
            </a:r>
            <a:r>
              <a:rPr lang="en-US" sz="2800" dirty="0">
                <a:solidFill>
                  <a:srgbClr val="FF0000"/>
                </a:solidFill>
              </a:rPr>
              <a:t>Blocks</a:t>
            </a:r>
          </a:p>
          <a:p>
            <a:r>
              <a:rPr lang="en-US" sz="2400" dirty="0"/>
              <a:t>   Group the cells together into larger blocks, either </a:t>
            </a:r>
            <a:r>
              <a:rPr lang="en-US" sz="2400" dirty="0">
                <a:solidFill>
                  <a:srgbClr val="7030A0"/>
                </a:solidFill>
              </a:rPr>
              <a:t>R-HOG</a:t>
            </a:r>
          </a:p>
          <a:p>
            <a:r>
              <a:rPr lang="en-US" sz="2400" dirty="0"/>
              <a:t>   blocks (rectangular) or </a:t>
            </a:r>
            <a:r>
              <a:rPr lang="en-US" sz="2400" dirty="0">
                <a:solidFill>
                  <a:srgbClr val="7030A0"/>
                </a:solidFill>
              </a:rPr>
              <a:t>C-HOG</a:t>
            </a:r>
            <a:r>
              <a:rPr lang="en-US" sz="2400" dirty="0"/>
              <a:t> blocks (circular).</a:t>
            </a:r>
          </a:p>
          <a:p>
            <a:pPr>
              <a:buFont typeface="Arial" pitchFamily="34" charset="0"/>
              <a:buChar char="•"/>
            </a:pPr>
            <a:endParaRPr lang="en-US" sz="2400" dirty="0"/>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B1D1EE46-29B9-45FF-802D-D3ACB1FF6C7B}"/>
                  </a:ext>
                </a:extLst>
              </p14:cNvPr>
              <p14:cNvContentPartPr/>
              <p14:nvPr/>
            </p14:nvContentPartPr>
            <p14:xfrm>
              <a:off x="1044720" y="2631600"/>
              <a:ext cx="7210080" cy="2935080"/>
            </p14:xfrm>
          </p:contentPart>
        </mc:Choice>
        <mc:Fallback>
          <p:pic>
            <p:nvPicPr>
              <p:cNvPr id="4" name="Ink 3">
                <a:extLst>
                  <a:ext uri="{FF2B5EF4-FFF2-40B4-BE49-F238E27FC236}">
                    <a16:creationId xmlns:a16="http://schemas.microsoft.com/office/drawing/2014/main" id="{B1D1EE46-29B9-45FF-802D-D3ACB1FF6C7B}"/>
                  </a:ext>
                </a:extLst>
              </p:cNvPr>
              <p:cNvPicPr/>
              <p:nvPr/>
            </p:nvPicPr>
            <p:blipFill>
              <a:blip r:embed="rId3"/>
              <a:stretch>
                <a:fillRect/>
              </a:stretch>
            </p:blipFill>
            <p:spPr>
              <a:xfrm>
                <a:off x="1035360" y="2622240"/>
                <a:ext cx="7228800" cy="2953800"/>
              </a:xfrm>
              <a:prstGeom prst="rect">
                <a:avLst/>
              </a:prstGeom>
            </p:spPr>
          </p:pic>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Details</a:t>
            </a:r>
          </a:p>
        </p:txBody>
      </p:sp>
      <p:sp>
        <p:nvSpPr>
          <p:cNvPr id="3" name="TextBox 2"/>
          <p:cNvSpPr txBox="1"/>
          <p:nvPr/>
        </p:nvSpPr>
        <p:spPr>
          <a:xfrm>
            <a:off x="838200" y="1524000"/>
            <a:ext cx="3307637" cy="523220"/>
          </a:xfrm>
          <a:prstGeom prst="rect">
            <a:avLst/>
          </a:prstGeom>
          <a:noFill/>
        </p:spPr>
        <p:txBody>
          <a:bodyPr wrap="none" rtlCol="0">
            <a:spAutoFit/>
          </a:bodyPr>
          <a:lstStyle/>
          <a:p>
            <a:pPr>
              <a:buFont typeface="Arial" pitchFamily="34" charset="0"/>
              <a:buChar char="•"/>
            </a:pPr>
            <a:r>
              <a:rPr lang="en-US" sz="2800" dirty="0"/>
              <a:t> </a:t>
            </a:r>
            <a:r>
              <a:rPr lang="en-US" sz="2800" dirty="0">
                <a:solidFill>
                  <a:srgbClr val="FF0000"/>
                </a:solidFill>
              </a:rPr>
              <a:t>Block Normalization</a:t>
            </a:r>
          </a:p>
        </p:txBody>
      </p:sp>
      <p:pic>
        <p:nvPicPr>
          <p:cNvPr id="2050" name="Picture 2"/>
          <p:cNvPicPr>
            <a:picLocks noChangeAspect="1" noChangeArrowheads="1"/>
          </p:cNvPicPr>
          <p:nvPr/>
        </p:nvPicPr>
        <p:blipFill>
          <a:blip r:embed="rId2" cstate="print"/>
          <a:srcRect l="13125" t="41406" r="41250" b="32813"/>
          <a:stretch>
            <a:fillRect/>
          </a:stretch>
        </p:blipFill>
        <p:spPr bwMode="auto">
          <a:xfrm>
            <a:off x="1143000" y="3200400"/>
            <a:ext cx="6405418" cy="2895600"/>
          </a:xfrm>
          <a:prstGeom prst="rect">
            <a:avLst/>
          </a:prstGeom>
          <a:noFill/>
          <a:ln w="9525">
            <a:noFill/>
            <a:miter lim="800000"/>
            <a:headEnd/>
            <a:tailEnd/>
          </a:ln>
        </p:spPr>
      </p:pic>
      <p:sp>
        <p:nvSpPr>
          <p:cNvPr id="5" name="TextBox 4"/>
          <p:cNvSpPr txBox="1"/>
          <p:nvPr/>
        </p:nvSpPr>
        <p:spPr>
          <a:xfrm>
            <a:off x="1447800" y="2209800"/>
            <a:ext cx="5999912" cy="646331"/>
          </a:xfrm>
          <a:prstGeom prst="rect">
            <a:avLst/>
          </a:prstGeom>
          <a:noFill/>
        </p:spPr>
        <p:txBody>
          <a:bodyPr wrap="none" rtlCol="0">
            <a:spAutoFit/>
          </a:bodyPr>
          <a:lstStyle/>
          <a:p>
            <a:r>
              <a:rPr lang="en-US" dirty="0"/>
              <a:t>They tried 4 different kinds of normalization.</a:t>
            </a:r>
          </a:p>
          <a:p>
            <a:r>
              <a:rPr lang="en-US" dirty="0"/>
              <a:t>Let </a:t>
            </a:r>
            <a:r>
              <a:rPr lang="en-US" dirty="0">
                <a:sym typeface="Symbol"/>
              </a:rPr>
              <a:t></a:t>
            </a:r>
            <a:r>
              <a:rPr lang="en-US" dirty="0"/>
              <a:t> be the block to be normalized and e be a small constant.</a:t>
            </a:r>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B3BFC02F-6631-4585-9287-FD61992F1E17}"/>
                  </a:ext>
                </a:extLst>
              </p14:cNvPr>
              <p14:cNvContentPartPr/>
              <p14:nvPr/>
            </p14:nvContentPartPr>
            <p14:xfrm>
              <a:off x="1275120" y="3603960"/>
              <a:ext cx="704880" cy="90360"/>
            </p14:xfrm>
          </p:contentPart>
        </mc:Choice>
        <mc:Fallback>
          <p:pic>
            <p:nvPicPr>
              <p:cNvPr id="4" name="Ink 3">
                <a:extLst>
                  <a:ext uri="{FF2B5EF4-FFF2-40B4-BE49-F238E27FC236}">
                    <a16:creationId xmlns:a16="http://schemas.microsoft.com/office/drawing/2014/main" id="{B3BFC02F-6631-4585-9287-FD61992F1E17}"/>
                  </a:ext>
                </a:extLst>
              </p:cNvPr>
              <p:cNvPicPr/>
              <p:nvPr/>
            </p:nvPicPr>
            <p:blipFill>
              <a:blip r:embed="rId4"/>
              <a:stretch>
                <a:fillRect/>
              </a:stretch>
            </p:blipFill>
            <p:spPr>
              <a:xfrm>
                <a:off x="1265760" y="3594600"/>
                <a:ext cx="723600" cy="109080"/>
              </a:xfrm>
              <a:prstGeom prst="rect">
                <a:avLst/>
              </a:prstGeom>
            </p:spPr>
          </p:pic>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t>
            </a:r>
            <a:r>
              <a:rPr lang="en-US" dirty="0" err="1"/>
              <a:t>Dalal-Triggs</a:t>
            </a:r>
            <a:r>
              <a:rPr lang="en-US" dirty="0"/>
              <a:t> pedestrian detector</a:t>
            </a:r>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a:t>Extract fixed-sized </a:t>
            </a:r>
            <a:r>
              <a:rPr lang="en-US" dirty="0">
                <a:solidFill>
                  <a:srgbClr val="FF0000"/>
                </a:solidFill>
              </a:rPr>
              <a:t>(64x128 pixel) </a:t>
            </a:r>
            <a:r>
              <a:rPr lang="en-US" dirty="0"/>
              <a:t>window at each position and scale</a:t>
            </a:r>
          </a:p>
          <a:p>
            <a:pPr marL="514350" indent="-514350">
              <a:buFont typeface="+mj-lt"/>
              <a:buAutoNum type="arabicPeriod"/>
            </a:pPr>
            <a:r>
              <a:rPr lang="en-US" dirty="0"/>
              <a:t>Compute HOG (histogram of gradient) features within each window</a:t>
            </a:r>
          </a:p>
          <a:p>
            <a:pPr marL="514350" indent="-514350">
              <a:buFont typeface="+mj-lt"/>
              <a:buAutoNum type="arabicPeriod"/>
            </a:pPr>
            <a:r>
              <a:rPr lang="en-US" dirty="0"/>
              <a:t>Score the window with a </a:t>
            </a:r>
            <a:r>
              <a:rPr lang="en-US" dirty="0">
                <a:solidFill>
                  <a:srgbClr val="FF0000"/>
                </a:solidFill>
              </a:rPr>
              <a:t>linear SVM </a:t>
            </a:r>
            <a:r>
              <a:rPr lang="en-US" dirty="0"/>
              <a:t>classifier</a:t>
            </a:r>
          </a:p>
          <a:p>
            <a:pPr marL="514350" indent="-514350">
              <a:buFont typeface="+mj-lt"/>
              <a:buAutoNum type="arabicPeriod"/>
            </a:pPr>
            <a:r>
              <a:rPr lang="en-US" dirty="0"/>
              <a:t>Perform non-maxima suppression to remove overlapping detections with lower scores</a:t>
            </a:r>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50B988DF-8C40-4A70-B4C8-092408409FD2}"/>
                  </a:ext>
                </a:extLst>
              </p14:cNvPr>
              <p14:cNvContentPartPr/>
              <p14:nvPr/>
            </p14:nvContentPartPr>
            <p14:xfrm>
              <a:off x="5106600" y="5075640"/>
              <a:ext cx="1000440" cy="49680"/>
            </p14:xfrm>
          </p:contentPart>
        </mc:Choice>
        <mc:Fallback>
          <p:pic>
            <p:nvPicPr>
              <p:cNvPr id="5" name="Ink 4">
                <a:extLst>
                  <a:ext uri="{FF2B5EF4-FFF2-40B4-BE49-F238E27FC236}">
                    <a16:creationId xmlns:a16="http://schemas.microsoft.com/office/drawing/2014/main" id="{50B988DF-8C40-4A70-B4C8-092408409FD2}"/>
                  </a:ext>
                </a:extLst>
              </p:cNvPr>
              <p:cNvPicPr/>
              <p:nvPr/>
            </p:nvPicPr>
            <p:blipFill>
              <a:blip r:embed="rId4"/>
              <a:stretch>
                <a:fillRect/>
              </a:stretch>
            </p:blipFill>
            <p:spPr>
              <a:xfrm>
                <a:off x="5097240" y="5066280"/>
                <a:ext cx="1019160" cy="68400"/>
              </a:xfrm>
              <a:prstGeom prst="rect">
                <a:avLst/>
              </a:prstGeom>
            </p:spPr>
          </p:pic>
        </mc:Fallback>
      </mc:AlternateContent>
    </p:spTree>
    <p:extLst>
      <p:ext uri="{BB962C8B-B14F-4D97-AF65-F5344CB8AC3E}">
        <p14:creationId xmlns:p14="http://schemas.microsoft.com/office/powerpoint/2010/main" val="2570762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52542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Object detection</a:t>
            </a:r>
          </a:p>
          <a:p>
            <a:pPr lvl="1"/>
            <a:r>
              <a:rPr lang="en-US" dirty="0">
                <a:solidFill>
                  <a:srgbClr val="C00000"/>
                </a:solidFill>
              </a:rPr>
              <a:t>the task, evaluation, datasets</a:t>
            </a:r>
          </a:p>
          <a:p>
            <a:pPr lvl="1"/>
            <a:endParaRPr lang="en-US" dirty="0">
              <a:solidFill>
                <a:srgbClr val="C00000"/>
              </a:solidFill>
            </a:endParaRPr>
          </a:p>
          <a:p>
            <a:r>
              <a:rPr lang="en-US" dirty="0"/>
              <a:t>Convolutional Neural Networks (CNNs)</a:t>
            </a:r>
          </a:p>
          <a:p>
            <a:pPr lvl="1"/>
            <a:r>
              <a:rPr lang="en-US" dirty="0">
                <a:solidFill>
                  <a:srgbClr val="C00000"/>
                </a:solidFill>
              </a:rPr>
              <a:t>overview and history</a:t>
            </a:r>
          </a:p>
          <a:p>
            <a:pPr lvl="1"/>
            <a:endParaRPr lang="en-US" dirty="0">
              <a:solidFill>
                <a:srgbClr val="C00000"/>
              </a:solidFill>
            </a:endParaRPr>
          </a:p>
          <a:p>
            <a:r>
              <a:rPr lang="en-US" dirty="0"/>
              <a:t>Region-based Convolutional Networks (R-CNNs)</a:t>
            </a:r>
          </a:p>
        </p:txBody>
      </p:sp>
    </p:spTree>
    <p:extLst>
      <p:ext uri="{BB962C8B-B14F-4D97-AF65-F5344CB8AC3E}">
        <p14:creationId xmlns:p14="http://schemas.microsoft.com/office/powerpoint/2010/main" val="348736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a:solidFill>
                  <a:srgbClr val="FF0000"/>
                </a:solidFill>
              </a:rPr>
              <a:t>Outperforms</a:t>
            </a:r>
          </a:p>
        </p:txBody>
      </p:sp>
    </p:spTree>
    <p:extLst>
      <p:ext uri="{BB962C8B-B14F-4D97-AF65-F5344CB8AC3E}">
        <p14:creationId xmlns:p14="http://schemas.microsoft.com/office/powerpoint/2010/main" val="156018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orientations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Votes weighted by magnitude</a:t>
            </a:r>
          </a:p>
          <a:p>
            <a:pPr lvl="1"/>
            <a:r>
              <a:rPr lang="en-US" dirty="0"/>
              <a:t>Bilinear interpolation between cells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a:t>Orientation: 9 bins (for unsigned angles)</a:t>
            </a:r>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a:t>Histograms in 8x8 pixel cells</a:t>
            </a:r>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490D89E8-6536-42C4-B184-045F5BEB90BF}"/>
                  </a:ext>
                </a:extLst>
              </p14:cNvPr>
              <p14:cNvContentPartPr/>
              <p14:nvPr/>
            </p14:nvContentPartPr>
            <p14:xfrm>
              <a:off x="5208480" y="944280"/>
              <a:ext cx="3784320" cy="2319120"/>
            </p14:xfrm>
          </p:contentPart>
        </mc:Choice>
        <mc:Fallback>
          <p:pic>
            <p:nvPicPr>
              <p:cNvPr id="2" name="Ink 1">
                <a:extLst>
                  <a:ext uri="{FF2B5EF4-FFF2-40B4-BE49-F238E27FC236}">
                    <a16:creationId xmlns:a16="http://schemas.microsoft.com/office/drawing/2014/main" id="{490D89E8-6536-42C4-B184-045F5BEB90BF}"/>
                  </a:ext>
                </a:extLst>
              </p:cNvPr>
              <p:cNvPicPr/>
              <p:nvPr/>
            </p:nvPicPr>
            <p:blipFill>
              <a:blip r:embed="rId7"/>
              <a:stretch>
                <a:fillRect/>
              </a:stretch>
            </p:blipFill>
            <p:spPr>
              <a:xfrm>
                <a:off x="5199120" y="934920"/>
                <a:ext cx="3803040" cy="2337840"/>
              </a:xfrm>
              <a:prstGeom prst="rect">
                <a:avLst/>
              </a:prstGeom>
            </p:spPr>
          </p:pic>
        </mc:Fallback>
      </mc:AlternateContent>
    </p:spTree>
    <p:extLst>
      <p:ext uri="{BB962C8B-B14F-4D97-AF65-F5344CB8AC3E}">
        <p14:creationId xmlns:p14="http://schemas.microsoft.com/office/powerpoint/2010/main" val="3963456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a:t>Normalize with respect to surrounding cells</a:t>
            </a:r>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88B67DA8-A3D1-47D4-8401-37733F0F4CF3}"/>
                  </a:ext>
                </a:extLst>
              </p14:cNvPr>
              <p14:cNvContentPartPr/>
              <p14:nvPr/>
            </p14:nvContentPartPr>
            <p14:xfrm>
              <a:off x="3857760" y="2633760"/>
              <a:ext cx="1746360" cy="1677240"/>
            </p14:xfrm>
          </p:contentPart>
        </mc:Choice>
        <mc:Fallback>
          <p:pic>
            <p:nvPicPr>
              <p:cNvPr id="3" name="Ink 2">
                <a:extLst>
                  <a:ext uri="{FF2B5EF4-FFF2-40B4-BE49-F238E27FC236}">
                    <a16:creationId xmlns:a16="http://schemas.microsoft.com/office/drawing/2014/main" id="{88B67DA8-A3D1-47D4-8401-37733F0F4CF3}"/>
                  </a:ext>
                </a:extLst>
              </p:cNvPr>
              <p:cNvPicPr/>
              <p:nvPr/>
            </p:nvPicPr>
            <p:blipFill>
              <a:blip r:embed="rId6"/>
              <a:stretch>
                <a:fillRect/>
              </a:stretch>
            </p:blipFill>
            <p:spPr>
              <a:xfrm>
                <a:off x="3848400" y="2624400"/>
                <a:ext cx="1765080" cy="1695960"/>
              </a:xfrm>
              <a:prstGeom prst="rect">
                <a:avLst/>
              </a:prstGeom>
            </p:spPr>
          </p:pic>
        </mc:Fallback>
      </mc:AlternateContent>
    </p:spTree>
    <p:extLst>
      <p:ext uri="{BB962C8B-B14F-4D97-AF65-F5344CB8AC3E}">
        <p14:creationId xmlns:p14="http://schemas.microsoft.com/office/powerpoint/2010/main" val="162041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a:t># features = 15 x 7 x 9 x 4 = 3780 </a:t>
            </a:r>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a:t># cells</a:t>
            </a:r>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a:t># orientations</a:t>
            </a:r>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a:t># normalizations by neighboring cells</a:t>
            </a:r>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A14006DE-C3BA-4B8D-8676-C2F8DB902E98}"/>
                  </a:ext>
                </a:extLst>
              </p14:cNvPr>
              <p14:cNvContentPartPr/>
              <p14:nvPr/>
            </p14:nvContentPartPr>
            <p14:xfrm>
              <a:off x="6799680" y="3419280"/>
              <a:ext cx="261360" cy="519120"/>
            </p14:xfrm>
          </p:contentPart>
        </mc:Choice>
        <mc:Fallback>
          <p:pic>
            <p:nvPicPr>
              <p:cNvPr id="2" name="Ink 1">
                <a:extLst>
                  <a:ext uri="{FF2B5EF4-FFF2-40B4-BE49-F238E27FC236}">
                    <a16:creationId xmlns:a16="http://schemas.microsoft.com/office/drawing/2014/main" id="{A14006DE-C3BA-4B8D-8676-C2F8DB902E98}"/>
                  </a:ext>
                </a:extLst>
              </p:cNvPr>
              <p:cNvPicPr/>
              <p:nvPr/>
            </p:nvPicPr>
            <p:blipFill>
              <a:blip r:embed="rId6"/>
              <a:stretch>
                <a:fillRect/>
              </a:stretch>
            </p:blipFill>
            <p:spPr>
              <a:xfrm>
                <a:off x="6790320" y="3409920"/>
                <a:ext cx="280080" cy="537840"/>
              </a:xfrm>
              <a:prstGeom prst="rect">
                <a:avLst/>
              </a:prstGeom>
            </p:spPr>
          </p:pic>
        </mc:Fallback>
      </mc:AlternateContent>
    </p:spTree>
    <p:extLst>
      <p:ext uri="{BB962C8B-B14F-4D97-AF65-F5344CB8AC3E}">
        <p14:creationId xmlns:p14="http://schemas.microsoft.com/office/powerpoint/2010/main" val="358350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set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Tree>
    <p:extLst>
      <p:ext uri="{BB962C8B-B14F-4D97-AF65-F5344CB8AC3E}">
        <p14:creationId xmlns:p14="http://schemas.microsoft.com/office/powerpoint/2010/main" val="3545405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a:t>pos</a:t>
            </a:r>
            <a:r>
              <a:rPr lang="en-US" dirty="0"/>
              <a:t> w</a:t>
            </a:r>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a:t>neg</a:t>
            </a:r>
            <a:r>
              <a:rPr lang="en-US" dirty="0"/>
              <a:t> w</a:t>
            </a:r>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mc:AlternateContent xmlns:mc="http://schemas.openxmlformats.org/markup-compatibility/2006">
        <mc:Choice xmlns:p14="http://schemas.microsoft.com/office/powerpoint/2010/main" Requires="p14">
          <p:contentPart p14:bwMode="auto" r:id="rId8">
            <p14:nvContentPartPr>
              <p14:cNvPr id="2" name="Ink 1">
                <a:extLst>
                  <a:ext uri="{FF2B5EF4-FFF2-40B4-BE49-F238E27FC236}">
                    <a16:creationId xmlns:a16="http://schemas.microsoft.com/office/drawing/2014/main" id="{54A93449-C5EF-4677-95F5-2748293407A6}"/>
                  </a:ext>
                </a:extLst>
              </p14:cNvPr>
              <p14:cNvContentPartPr/>
              <p14:nvPr/>
            </p14:nvContentPartPr>
            <p14:xfrm>
              <a:off x="5021640" y="2992680"/>
              <a:ext cx="3281760" cy="1152720"/>
            </p14:xfrm>
          </p:contentPart>
        </mc:Choice>
        <mc:Fallback>
          <p:pic>
            <p:nvPicPr>
              <p:cNvPr id="2" name="Ink 1">
                <a:extLst>
                  <a:ext uri="{FF2B5EF4-FFF2-40B4-BE49-F238E27FC236}">
                    <a16:creationId xmlns:a16="http://schemas.microsoft.com/office/drawing/2014/main" id="{54A93449-C5EF-4677-95F5-2748293407A6}"/>
                  </a:ext>
                </a:extLst>
              </p:cNvPr>
              <p:cNvPicPr/>
              <p:nvPr/>
            </p:nvPicPr>
            <p:blipFill>
              <a:blip r:embed="rId9"/>
              <a:stretch>
                <a:fillRect/>
              </a:stretch>
            </p:blipFill>
            <p:spPr>
              <a:xfrm>
                <a:off x="5012280" y="2983320"/>
                <a:ext cx="3300480" cy="1171440"/>
              </a:xfrm>
              <a:prstGeom prst="rect">
                <a:avLst/>
              </a:prstGeom>
            </p:spPr>
          </p:pic>
        </mc:Fallback>
      </mc:AlternateContent>
    </p:spTree>
    <p:extLst>
      <p:ext uri="{BB962C8B-B14F-4D97-AF65-F5344CB8AC3E}">
        <p14:creationId xmlns:p14="http://schemas.microsoft.com/office/powerpoint/2010/main" val="2917050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a:t>Detection examples</a:t>
            </a:r>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Tree>
    <p:extLst>
      <p:ext uri="{BB962C8B-B14F-4D97-AF65-F5344CB8AC3E}">
        <p14:creationId xmlns:p14="http://schemas.microsoft.com/office/powerpoint/2010/main" val="2876907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Tree>
    <p:extLst>
      <p:ext uri="{BB962C8B-B14F-4D97-AF65-F5344CB8AC3E}">
        <p14:creationId xmlns:p14="http://schemas.microsoft.com/office/powerpoint/2010/main" val="302642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a:t> classes</a:t>
                </a:r>
              </a:p>
              <a:p>
                <a:r>
                  <a:rPr lang="en-US" dirty="0"/>
                  <a:t>Task: assign correct class label to the whole image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a:t>Digit classification (MNIST)</a:t>
            </a:r>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a:t>Object recognition (Caltech-101)</a:t>
            </a:r>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326164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Deformable Parts Model</a:t>
            </a:r>
          </a:p>
        </p:txBody>
      </p:sp>
      <p:sp>
        <p:nvSpPr>
          <p:cNvPr id="3" name="Content Placeholder 2"/>
          <p:cNvSpPr>
            <a:spLocks noGrp="1"/>
          </p:cNvSpPr>
          <p:nvPr>
            <p:ph idx="1"/>
          </p:nvPr>
        </p:nvSpPr>
        <p:spPr/>
        <p:txBody>
          <a:bodyPr/>
          <a:lstStyle/>
          <a:p>
            <a:r>
              <a:rPr lang="en-US" dirty="0"/>
              <a:t>Takes the idea a little further</a:t>
            </a:r>
          </a:p>
          <a:p>
            <a:r>
              <a:rPr lang="en-US" dirty="0">
                <a:solidFill>
                  <a:srgbClr val="FF0000"/>
                </a:solidFill>
              </a:rPr>
              <a:t>Instead of one rigid HOG model, we have multiple HOG models in a spatial arrangement</a:t>
            </a:r>
          </a:p>
          <a:p>
            <a:r>
              <a:rPr lang="en-US" dirty="0"/>
              <a:t>One root part to find first and multiple other parts in a tree structure.</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D2049C52-1A90-4BA3-9101-F888A8A8C069}"/>
                  </a:ext>
                </a:extLst>
              </p14:cNvPr>
              <p14:cNvContentPartPr/>
              <p14:nvPr/>
            </p14:nvContentPartPr>
            <p14:xfrm>
              <a:off x="3534120" y="3147480"/>
              <a:ext cx="2601720" cy="101520"/>
            </p14:xfrm>
          </p:contentPart>
        </mc:Choice>
        <mc:Fallback>
          <p:pic>
            <p:nvPicPr>
              <p:cNvPr id="4" name="Ink 3">
                <a:extLst>
                  <a:ext uri="{FF2B5EF4-FFF2-40B4-BE49-F238E27FC236}">
                    <a16:creationId xmlns:a16="http://schemas.microsoft.com/office/drawing/2014/main" id="{D2049C52-1A90-4BA3-9101-F888A8A8C069}"/>
                  </a:ext>
                </a:extLst>
              </p:cNvPr>
              <p:cNvPicPr/>
              <p:nvPr/>
            </p:nvPicPr>
            <p:blipFill>
              <a:blip r:embed="rId3"/>
              <a:stretch>
                <a:fillRect/>
              </a:stretch>
            </p:blipFill>
            <p:spPr>
              <a:xfrm>
                <a:off x="3524760" y="3138120"/>
                <a:ext cx="2620440" cy="120240"/>
              </a:xfrm>
              <a:prstGeom prst="rect">
                <a:avLst/>
              </a:prstGeom>
            </p:spPr>
          </p:pic>
        </mc:Fallback>
      </mc:AlternateContent>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a:t>Articulated parts model</a:t>
            </a:r>
          </a:p>
          <a:p>
            <a:pPr marL="914400" lvl="1" indent="-514350"/>
            <a:r>
              <a:rPr lang="en-US" dirty="0"/>
              <a:t>Object is configuration of parts</a:t>
            </a:r>
          </a:p>
          <a:p>
            <a:pPr marL="914400" lvl="1" indent="-514350"/>
            <a:r>
              <a:rPr lang="en-US" dirty="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Tree>
    <p:extLst>
      <p:ext uri="{BB962C8B-B14F-4D97-AF65-F5344CB8AC3E}">
        <p14:creationId xmlns:p14="http://schemas.microsoft.com/office/powerpoint/2010/main" val="264931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Deformable objects</a:t>
            </a:r>
          </a:p>
        </p:txBody>
      </p:sp>
      <p:sp>
        <p:nvSpPr>
          <p:cNvPr id="24579" name="Content Placeholder 2"/>
          <p:cNvSpPr>
            <a:spLocks noGrp="1"/>
          </p:cNvSpPr>
          <p:nvPr>
            <p:ph idx="1"/>
          </p:nvPr>
        </p:nvSpPr>
        <p:spPr/>
        <p:txBody>
          <a:bodyPr/>
          <a:lstStyle/>
          <a:p>
            <a:endParaRPr lang="en-US"/>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1404597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a:t>Deformable objects</a:t>
            </a:r>
          </a:p>
        </p:txBody>
      </p:sp>
      <p:sp>
        <p:nvSpPr>
          <p:cNvPr id="25603" name="Content Placeholder 8"/>
          <p:cNvSpPr>
            <a:spLocks noGrp="1"/>
          </p:cNvSpPr>
          <p:nvPr>
            <p:ph idx="1"/>
          </p:nvPr>
        </p:nvSpPr>
        <p:spPr/>
        <p:txBody>
          <a:bodyPr/>
          <a:lstStyle/>
          <a:p>
            <a:endParaRPr lang="en-US"/>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217091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60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350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Tree>
    <p:extLst>
      <p:ext uri="{BB962C8B-B14F-4D97-AF65-F5344CB8AC3E}">
        <p14:creationId xmlns:p14="http://schemas.microsoft.com/office/powerpoint/2010/main" val="549110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6C2E70BF-F62E-4A06-93E5-831948CB6035}"/>
                  </a:ext>
                </a:extLst>
              </p14:cNvPr>
              <p14:cNvContentPartPr/>
              <p14:nvPr/>
            </p14:nvContentPartPr>
            <p14:xfrm>
              <a:off x="3597840" y="5360400"/>
              <a:ext cx="3892320" cy="165240"/>
            </p14:xfrm>
          </p:contentPart>
        </mc:Choice>
        <mc:Fallback>
          <p:pic>
            <p:nvPicPr>
              <p:cNvPr id="2" name="Ink 1">
                <a:extLst>
                  <a:ext uri="{FF2B5EF4-FFF2-40B4-BE49-F238E27FC236}">
                    <a16:creationId xmlns:a16="http://schemas.microsoft.com/office/drawing/2014/main" id="{6C2E70BF-F62E-4A06-93E5-831948CB6035}"/>
                  </a:ext>
                </a:extLst>
              </p:cNvPr>
              <p:cNvPicPr/>
              <p:nvPr/>
            </p:nvPicPr>
            <p:blipFill>
              <a:blip r:embed="rId5"/>
              <a:stretch>
                <a:fillRect/>
              </a:stretch>
            </p:blipFill>
            <p:spPr>
              <a:xfrm>
                <a:off x="3588480" y="5351040"/>
                <a:ext cx="3911040" cy="183960"/>
              </a:xfrm>
              <a:prstGeom prst="rect">
                <a:avLst/>
              </a:prstGeom>
            </p:spPr>
          </p:pic>
        </mc:Fallback>
      </mc:AlternateContent>
    </p:spTree>
    <p:extLst>
      <p:ext uri="{BB962C8B-B14F-4D97-AF65-F5344CB8AC3E}">
        <p14:creationId xmlns:p14="http://schemas.microsoft.com/office/powerpoint/2010/main" val="4226103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vs. Detection</a:t>
            </a:r>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FF0000"/>
                  </a:solidFill>
                  <a:latin typeface="Segoe UI" panose="020B0502040204020203" pitchFamily="34" charset="0"/>
                  <a:cs typeface="Segoe UI" panose="020B0502040204020203" pitchFamily="34" charset="0"/>
                </a:rPr>
                <a:t>Dog</a:t>
              </a: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grpSp>
    </p:spTree>
    <p:extLst>
      <p:ext uri="{BB962C8B-B14F-4D97-AF65-F5344CB8AC3E}">
        <p14:creationId xmlns:p14="http://schemas.microsoft.com/office/powerpoint/2010/main" val="887121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Tree>
    <p:extLst>
      <p:ext uri="{BB962C8B-B14F-4D97-AF65-F5344CB8AC3E}">
        <p14:creationId xmlns:p14="http://schemas.microsoft.com/office/powerpoint/2010/main" val="3346702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a:latin typeface="Calibri" charset="0"/>
              </a:rPr>
              <a:t>2012 State-of-the-art 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00FF"/>
                </a:solidFill>
              </a:rPr>
              <a:t>Why did gradient-based models work?</a:t>
            </a: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a:t>Average gradient image</a:t>
            </a:r>
          </a:p>
        </p:txBody>
      </p:sp>
    </p:spTree>
    <p:extLst>
      <p:ext uri="{BB962C8B-B14F-4D97-AF65-F5344CB8AC3E}">
        <p14:creationId xmlns:p14="http://schemas.microsoft.com/office/powerpoint/2010/main" val="1623968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Tree>
    <p:extLst>
      <p:ext uri="{BB962C8B-B14F-4D97-AF65-F5344CB8AC3E}">
        <p14:creationId xmlns:p14="http://schemas.microsoft.com/office/powerpoint/2010/main" val="1418921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br>
              <a:rPr lang="en-US" dirty="0"/>
            </a:br>
            <a:r>
              <a:rPr lang="en-US" sz="3200" dirty="0">
                <a:solidFill>
                  <a:srgbClr val="C00000"/>
                </a:solidFill>
              </a:rPr>
              <a:t>Why doesn’t this work (as well)?</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Tree>
    <p:extLst>
      <p:ext uri="{BB962C8B-B14F-4D97-AF65-F5344CB8AC3E}">
        <p14:creationId xmlns:p14="http://schemas.microsoft.com/office/powerpoint/2010/main" val="2637839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a:solidFill>
                  <a:srgbClr val="C00000"/>
                </a:solidFill>
              </a:rPr>
              <a:t>Quiz time</a:t>
            </a:r>
            <a:br>
              <a:rPr lang="en-US" dirty="0">
                <a:solidFill>
                  <a:srgbClr val="C00000"/>
                </a:solidFill>
              </a:rPr>
            </a:br>
            <a:r>
              <a:rPr lang="en-US" dirty="0">
                <a:solidFill>
                  <a:srgbClr val="C00000"/>
                </a:solidFill>
              </a:rPr>
              <a:t>(Back to </a:t>
            </a:r>
            <a:r>
              <a:rPr lang="en-US" dirty="0" err="1">
                <a:solidFill>
                  <a:srgbClr val="C00000"/>
                </a:solidFill>
              </a:rPr>
              <a:t>Girshick</a:t>
            </a:r>
            <a:r>
              <a:rPr lang="en-US" dirty="0">
                <a:solidFill>
                  <a:srgbClr val="C00000"/>
                </a:solidFill>
              </a:rPr>
              <a:t>)</a:t>
            </a:r>
          </a:p>
        </p:txBody>
      </p:sp>
    </p:spTree>
    <p:extLst>
      <p:ext uri="{BB962C8B-B14F-4D97-AF65-F5344CB8AC3E}">
        <p14:creationId xmlns:p14="http://schemas.microsoft.com/office/powerpoint/2010/main" val="1653862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a:solidFill>
                  <a:srgbClr val="C00000"/>
                </a:solidFill>
              </a:rPr>
              <a:t>This is an average image of which object class?</a:t>
            </a:r>
          </a:p>
        </p:txBody>
      </p:sp>
    </p:spTree>
    <p:extLst>
      <p:ext uri="{BB962C8B-B14F-4D97-AF65-F5344CB8AC3E}">
        <p14:creationId xmlns:p14="http://schemas.microsoft.com/office/powerpoint/2010/main" val="951517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a:t>pedestrian</a:t>
            </a:r>
          </a:p>
        </p:txBody>
      </p:sp>
    </p:spTree>
    <p:extLst>
      <p:ext uri="{BB962C8B-B14F-4D97-AF65-F5344CB8AC3E}">
        <p14:creationId xmlns:p14="http://schemas.microsoft.com/office/powerpoint/2010/main" val="2387792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a:t>?</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222278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pic>
        <p:nvPicPr>
          <p:cNvPr id="5" name="droppedImage.tiff"/>
          <p:cNvPicPr/>
          <p:nvPr/>
        </p:nvPicPr>
        <p:blipFill>
          <a:blip r:embed="rId2"/>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Tree>
    <p:extLst>
      <p:ext uri="{BB962C8B-B14F-4D97-AF65-F5344CB8AC3E}">
        <p14:creationId xmlns:p14="http://schemas.microsoft.com/office/powerpoint/2010/main" val="2202092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airplane, bicycle, bus, car, cat, chair, cow, dog, dining table</a:t>
            </a:r>
            <a:r>
              <a:rPr lang="en-US" sz="2200" dirty="0"/>
              <a:t> </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209566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bicycle (PASCAL)</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4070672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a:t>?</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3462870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white blob on a green background</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2107856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a:t>sheep (PASCAL)</a:t>
            </a:r>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4066816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a:t>?</a:t>
            </a:r>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348726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a:t>dog (PASCAL)</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1005710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a:t>dog (PASCAL)</a:t>
            </a:r>
          </a:p>
          <a:p>
            <a:pPr algn="ctr"/>
            <a:r>
              <a:rPr lang="en-US" sz="2200" dirty="0">
                <a:solidFill>
                  <a:srgbClr val="C00000"/>
                </a:solidFill>
              </a:rPr>
              <a:t>Why does the mean look like this?</a:t>
            </a:r>
          </a:p>
          <a:p>
            <a:pPr algn="ctr"/>
            <a:r>
              <a:rPr lang="en-US" sz="2200" dirty="0">
                <a:solidFill>
                  <a:srgbClr val="C00000"/>
                </a:solidFill>
              </a:rPr>
              <a:t>There’s no alignment between the examples!</a:t>
            </a:r>
          </a:p>
          <a:p>
            <a:pPr algn="ctr"/>
            <a:r>
              <a:rPr lang="en-US" sz="2200" dirty="0">
                <a:solidFill>
                  <a:srgbClr val="C00000"/>
                </a:solidFill>
              </a:rPr>
              <a:t>How do we combat this?</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3739002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PASCAL VOC detection history</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Part-based models &amp; multiple features (MKL)</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Kitchen-sink approaches</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Region-based Convolutional Networks (R-CNNs)</a:t>
            </a:r>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53</a:t>
            </a:r>
            <a:r>
              <a:rPr sz="2200" b="1" dirty="0"/>
              <a:t>%</a:t>
            </a:r>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62</a:t>
            </a:r>
            <a:r>
              <a:rPr sz="2200" b="1" dirty="0"/>
              <a:t>%</a:t>
            </a:r>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323247455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a:t>~1 year</a:t>
            </a:r>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a:t>~5 years</a:t>
            </a:r>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218590869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3" name="Content Placeholder 2"/>
          <p:cNvSpPr>
            <a:spLocks noGrp="1"/>
          </p:cNvSpPr>
          <p:nvPr>
            <p:ph idx="1"/>
          </p:nvPr>
        </p:nvSpPr>
        <p:spPr/>
        <p:txBody>
          <a:bodyPr/>
          <a:lstStyle/>
          <a:p>
            <a:r>
              <a:rPr lang="en-US" dirty="0"/>
              <a:t>Overview</a:t>
            </a:r>
          </a:p>
        </p:txBody>
      </p:sp>
    </p:spTree>
    <p:extLst>
      <p:ext uri="{BB962C8B-B14F-4D97-AF65-F5344CB8AC3E}">
        <p14:creationId xmlns:p14="http://schemas.microsoft.com/office/powerpoint/2010/main" val="3199109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Neural Networks</a:t>
            </a:r>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a:t>“Fully connected”</a:t>
            </a:r>
          </a:p>
        </p:txBody>
      </p:sp>
      <mc:AlternateContent xmlns:mc="http://schemas.openxmlformats.org/markup-compatibility/2006">
        <mc:Choice xmlns:p14="http://schemas.microsoft.com/office/powerpoint/2010/main" Requires="p14">
          <p:contentPart p14:bwMode="auto" r:id="rId8">
            <p14:nvContentPartPr>
              <p14:cNvPr id="3" name="Ink 2">
                <a:extLst>
                  <a:ext uri="{FF2B5EF4-FFF2-40B4-BE49-F238E27FC236}">
                    <a16:creationId xmlns:a16="http://schemas.microsoft.com/office/drawing/2014/main" id="{8FEE4BD5-040D-4B08-B0A2-69FF04B7B20E}"/>
                  </a:ext>
                </a:extLst>
              </p14:cNvPr>
              <p14:cNvContentPartPr/>
              <p14:nvPr/>
            </p14:nvContentPartPr>
            <p14:xfrm>
              <a:off x="4374720" y="1920240"/>
              <a:ext cx="4147920" cy="250920"/>
            </p14:xfrm>
          </p:contentPart>
        </mc:Choice>
        <mc:Fallback>
          <p:pic>
            <p:nvPicPr>
              <p:cNvPr id="3" name="Ink 2">
                <a:extLst>
                  <a:ext uri="{FF2B5EF4-FFF2-40B4-BE49-F238E27FC236}">
                    <a16:creationId xmlns:a16="http://schemas.microsoft.com/office/drawing/2014/main" id="{8FEE4BD5-040D-4B08-B0A2-69FF04B7B20E}"/>
                  </a:ext>
                </a:extLst>
              </p:cNvPr>
              <p:cNvPicPr/>
              <p:nvPr/>
            </p:nvPicPr>
            <p:blipFill>
              <a:blip r:embed="rId9"/>
              <a:stretch>
                <a:fillRect/>
              </a:stretch>
            </p:blipFill>
            <p:spPr>
              <a:xfrm>
                <a:off x="4365360" y="1910880"/>
                <a:ext cx="4166640" cy="269640"/>
              </a:xfrm>
              <a:prstGeom prst="rect">
                <a:avLst/>
              </a:prstGeom>
            </p:spPr>
          </p:pic>
        </mc:Fallback>
      </mc:AlternateContent>
    </p:spTree>
    <p:extLst>
      <p:ext uri="{BB962C8B-B14F-4D97-AF65-F5344CB8AC3E}">
        <p14:creationId xmlns:p14="http://schemas.microsoft.com/office/powerpoint/2010/main" val="2869130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NNs to Convolutional NNs</a:t>
            </a:r>
          </a:p>
        </p:txBody>
      </p:sp>
      <p:sp>
        <p:nvSpPr>
          <p:cNvPr id="3" name="Content Placeholder 2"/>
          <p:cNvSpPr>
            <a:spLocks noGrp="1"/>
          </p:cNvSpPr>
          <p:nvPr>
            <p:ph idx="1"/>
          </p:nvPr>
        </p:nvSpPr>
        <p:spPr/>
        <p:txBody>
          <a:bodyPr/>
          <a:lstStyle/>
          <a:p>
            <a:r>
              <a:rPr lang="en-US" dirty="0"/>
              <a:t>Local connectivity</a:t>
            </a:r>
          </a:p>
          <a:p>
            <a:r>
              <a:rPr lang="en-US" dirty="0"/>
              <a:t>Shared (“tied”) weights</a:t>
            </a:r>
          </a:p>
          <a:p>
            <a:r>
              <a:rPr lang="en-US" dirty="0"/>
              <a:t>Multiple feature maps</a:t>
            </a:r>
          </a:p>
          <a:p>
            <a:r>
              <a:rPr lang="en-US" dirty="0"/>
              <a:t>Pooling</a:t>
            </a:r>
          </a:p>
        </p:txBody>
      </p:sp>
    </p:spTree>
    <p:extLst>
      <p:ext uri="{BB962C8B-B14F-4D97-AF65-F5344CB8AC3E}">
        <p14:creationId xmlns:p14="http://schemas.microsoft.com/office/powerpoint/2010/main" val="1826846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a:t>Each green unit is only connected to (3)</a:t>
            </a:r>
            <a:br>
              <a:rPr lang="en-US" sz="2200" dirty="0"/>
            </a:br>
            <a:r>
              <a:rPr lang="en-US" sz="2200" b="1" dirty="0"/>
              <a:t>neighboring </a:t>
            </a:r>
            <a:r>
              <a:rPr lang="en-US" sz="2200" dirty="0"/>
              <a:t>blue units</a:t>
            </a:r>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a:t>compare</a:t>
            </a:r>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Requires="p14">
          <p:contentPart p14:bwMode="auto" r:id="rId3">
            <p14:nvContentPartPr>
              <p14:cNvPr id="36" name="Ink 35">
                <a:extLst>
                  <a:ext uri="{FF2B5EF4-FFF2-40B4-BE49-F238E27FC236}">
                    <a16:creationId xmlns:a16="http://schemas.microsoft.com/office/drawing/2014/main" id="{8942A381-132D-48EB-83EE-550FF907B69B}"/>
                  </a:ext>
                </a:extLst>
              </p14:cNvPr>
              <p14:cNvContentPartPr/>
              <p14:nvPr/>
            </p14:nvContentPartPr>
            <p14:xfrm>
              <a:off x="500400" y="2387520"/>
              <a:ext cx="8107920" cy="2332800"/>
            </p14:xfrm>
          </p:contentPart>
        </mc:Choice>
        <mc:Fallback>
          <p:pic>
            <p:nvPicPr>
              <p:cNvPr id="36" name="Ink 35">
                <a:extLst>
                  <a:ext uri="{FF2B5EF4-FFF2-40B4-BE49-F238E27FC236}">
                    <a16:creationId xmlns:a16="http://schemas.microsoft.com/office/drawing/2014/main" id="{8942A381-132D-48EB-83EE-550FF907B69B}"/>
                  </a:ext>
                </a:extLst>
              </p:cNvPr>
              <p:cNvPicPr/>
              <p:nvPr/>
            </p:nvPicPr>
            <p:blipFill>
              <a:blip r:embed="rId4"/>
              <a:stretch>
                <a:fillRect/>
              </a:stretch>
            </p:blipFill>
            <p:spPr>
              <a:xfrm>
                <a:off x="491040" y="2378160"/>
                <a:ext cx="8126640" cy="2351520"/>
              </a:xfrm>
              <a:prstGeom prst="rect">
                <a:avLst/>
              </a:prstGeom>
            </p:spPr>
          </p:pic>
        </mc:Fallback>
      </mc:AlternateContent>
    </p:spTree>
    <p:extLst>
      <p:ext uri="{BB962C8B-B14F-4D97-AF65-F5344CB8AC3E}">
        <p14:creationId xmlns:p14="http://schemas.microsoft.com/office/powerpoint/2010/main" val="1563347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160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Tree>
    <p:extLst>
      <p:ext uri="{BB962C8B-B14F-4D97-AF65-F5344CB8AC3E}">
        <p14:creationId xmlns:p14="http://schemas.microsoft.com/office/powerpoint/2010/main" val="1920348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94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950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253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126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a:t>All orange units compute the </a:t>
            </a:r>
            <a:r>
              <a:rPr lang="en-US" sz="2200" b="1" dirty="0"/>
              <a:t>same function</a:t>
            </a:r>
            <a:br>
              <a:rPr lang="en-US" sz="2200" dirty="0"/>
            </a:br>
            <a:r>
              <a:rPr lang="en-US" sz="2200" dirty="0"/>
              <a:t>but with a </a:t>
            </a:r>
            <a:r>
              <a:rPr lang="en-US" sz="2200" b="1" dirty="0"/>
              <a:t>different input windows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Orange and green units </a:t>
            </a:r>
            <a:r>
              <a:rPr lang="en-US" sz="2200" b="1" dirty="0"/>
              <a:t>compute </a:t>
            </a:r>
            <a:br>
              <a:rPr lang="en-US" sz="2200" b="1" dirty="0"/>
            </a:br>
            <a:r>
              <a:rPr lang="en-US" sz="2200" b="1" dirty="0"/>
              <a:t>different functions</a:t>
            </a:r>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a:solidFill>
                  <a:srgbClr val="C00000"/>
                </a:solidFill>
              </a:rPr>
              <a:t>Feature map 1</a:t>
            </a:r>
          </a:p>
          <a:p>
            <a:r>
              <a:rPr lang="en-US" dirty="0"/>
              <a:t>(array of green</a:t>
            </a:r>
          </a:p>
          <a:p>
            <a:r>
              <a:rPr lang="en-US" dirty="0"/>
              <a:t> units)</a:t>
            </a:r>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a:solidFill>
                  <a:srgbClr val="C00000"/>
                </a:solidFill>
              </a:rPr>
              <a:t>Feature map 2</a:t>
            </a:r>
          </a:p>
          <a:p>
            <a:r>
              <a:rPr lang="en-US" dirty="0"/>
              <a:t>(array of orange</a:t>
            </a:r>
          </a:p>
          <a:p>
            <a:r>
              <a:rPr lang="en-US" dirty="0"/>
              <a:t> units)</a:t>
            </a:r>
          </a:p>
        </p:txBody>
      </p:sp>
    </p:spTree>
    <p:extLst>
      <p:ext uri="{BB962C8B-B14F-4D97-AF65-F5344CB8AC3E}">
        <p14:creationId xmlns:p14="http://schemas.microsoft.com/office/powerpoint/2010/main" val="7646293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Pooling (</a:t>
            </a:r>
            <a:r>
              <a:rPr lang="en-US" dirty="0">
                <a:solidFill>
                  <a:srgbClr val="C00000"/>
                </a:solidFill>
              </a:rPr>
              <a:t>max</a:t>
            </a:r>
            <a:r>
              <a:rPr lang="en-US" dirty="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2898166" cy="1477328"/>
          </a:xfrm>
          <a:prstGeom prst="rect">
            <a:avLst/>
          </a:prstGeom>
          <a:noFill/>
        </p:spPr>
        <p:txBody>
          <a:bodyPr wrap="none" rtlCol="0">
            <a:spAutoFit/>
          </a:bodyPr>
          <a:lstStyle/>
          <a:p>
            <a:pPr marL="285750" indent="-285750">
              <a:buFont typeface="Arial" panose="020B0604020202020204" pitchFamily="34" charset="0"/>
              <a:buChar char="•"/>
            </a:pPr>
            <a:r>
              <a:rPr lang="en-US" dirty="0"/>
              <a:t>Pooling area: 2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Pooling stride: 2 units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Subsamples </a:t>
            </a:r>
            <a:r>
              <a:rPr lang="en-US" dirty="0"/>
              <a:t>feature maps</a:t>
            </a:r>
          </a:p>
        </p:txBody>
      </p:sp>
      <mc:AlternateContent xmlns:mc="http://schemas.openxmlformats.org/markup-compatibility/2006">
        <mc:Choice xmlns:p14="http://schemas.microsoft.com/office/powerpoint/2010/main" Requires="p14">
          <p:contentPart p14:bwMode="auto" r:id="rId2">
            <p14:nvContentPartPr>
              <p14:cNvPr id="10" name="Ink 9">
                <a:extLst>
                  <a:ext uri="{FF2B5EF4-FFF2-40B4-BE49-F238E27FC236}">
                    <a16:creationId xmlns:a16="http://schemas.microsoft.com/office/drawing/2014/main" id="{19E77DBA-303C-4EA3-A839-C54C933C4C10}"/>
                  </a:ext>
                </a:extLst>
              </p14:cNvPr>
              <p14:cNvContentPartPr/>
              <p14:nvPr/>
            </p14:nvContentPartPr>
            <p14:xfrm>
              <a:off x="2029320" y="2300760"/>
              <a:ext cx="4179960" cy="3115440"/>
            </p14:xfrm>
          </p:contentPart>
        </mc:Choice>
        <mc:Fallback>
          <p:pic>
            <p:nvPicPr>
              <p:cNvPr id="10" name="Ink 9">
                <a:extLst>
                  <a:ext uri="{FF2B5EF4-FFF2-40B4-BE49-F238E27FC236}">
                    <a16:creationId xmlns:a16="http://schemas.microsoft.com/office/drawing/2014/main" id="{19E77DBA-303C-4EA3-A839-C54C933C4C10}"/>
                  </a:ext>
                </a:extLst>
              </p:cNvPr>
              <p:cNvPicPr/>
              <p:nvPr/>
            </p:nvPicPr>
            <p:blipFill>
              <a:blip r:embed="rId3"/>
              <a:stretch>
                <a:fillRect/>
              </a:stretch>
            </p:blipFill>
            <p:spPr>
              <a:xfrm>
                <a:off x="2019960" y="2291400"/>
                <a:ext cx="4198680" cy="3134160"/>
              </a:xfrm>
              <a:prstGeom prst="rect">
                <a:avLst/>
              </a:prstGeom>
            </p:spPr>
          </p:pic>
        </mc:Fallback>
      </mc:AlternateContent>
    </p:spTree>
    <p:extLst>
      <p:ext uri="{BB962C8B-B14F-4D97-AF65-F5344CB8AC3E}">
        <p14:creationId xmlns:p14="http://schemas.microsoft.com/office/powerpoint/2010/main" val="4076693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Image</a:t>
            </a: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Pooling</a:t>
              </a: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Convolution</a:t>
              </a: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a:t>2D input</a:t>
            </a:r>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a:t>1989</a:t>
            </a:r>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a:t>Backpropagation</a:t>
            </a:r>
            <a:r>
              <a:rPr lang="en-US" sz="2000" b="1" dirty="0"/>
              <a:t> applied to handwritten zip code recognition</a:t>
            </a:r>
            <a:r>
              <a:rPr lang="en-US" dirty="0"/>
              <a:t>, </a:t>
            </a:r>
            <a:r>
              <a:rPr lang="en-US" dirty="0" err="1"/>
              <a:t>Lecun</a:t>
            </a:r>
            <a:r>
              <a:rPr lang="en-US" dirty="0"/>
              <a:t> et al., 1989</a:t>
            </a:r>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Tree>
    <p:extLst>
      <p:ext uri="{BB962C8B-B14F-4D97-AF65-F5344CB8AC3E}">
        <p14:creationId xmlns:p14="http://schemas.microsoft.com/office/powerpoint/2010/main" val="41571109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 1980</a:t>
            </a:r>
          </a:p>
        </p:txBody>
      </p:sp>
      <p:pic>
        <p:nvPicPr>
          <p:cNvPr id="4" name="Picture 3"/>
          <p:cNvPicPr>
            <a:picLocks noChangeAspect="1"/>
          </p:cNvPicPr>
          <p:nvPr/>
        </p:nvPicPr>
        <p:blipFill>
          <a:blip r:embed="rId2"/>
          <a:stretch>
            <a:fillRect/>
          </a:stretch>
        </p:blipFill>
        <p:spPr>
          <a:xfrm>
            <a:off x="717319" y="1874067"/>
            <a:ext cx="7709362" cy="3366946"/>
          </a:xfrm>
          <a:prstGeom prst="rect">
            <a:avLst/>
          </a:prstGeom>
        </p:spPr>
      </p:pic>
    </p:spTree>
    <p:extLst>
      <p:ext uri="{BB962C8B-B14F-4D97-AF65-F5344CB8AC3E}">
        <p14:creationId xmlns:p14="http://schemas.microsoft.com/office/powerpoint/2010/main" val="28378810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 1980</a:t>
            </a:r>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a:t>Hubel and Wiesel</a:t>
            </a:r>
          </a:p>
          <a:p>
            <a:r>
              <a:rPr lang="en-US" dirty="0"/>
              <a:t>1962</a:t>
            </a:r>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a:solidFill>
                  <a:srgbClr val="C00000"/>
                </a:solidFill>
              </a:rPr>
              <a:t>Included basic ingredients of </a:t>
            </a:r>
            <a:r>
              <a:rPr lang="en-US" sz="2200" dirty="0" err="1">
                <a:solidFill>
                  <a:srgbClr val="C00000"/>
                </a:solidFill>
              </a:rPr>
              <a:t>ConvNets</a:t>
            </a:r>
            <a:r>
              <a:rPr lang="en-US" sz="2200" dirty="0">
                <a:solidFill>
                  <a:srgbClr val="C00000"/>
                </a:solidFill>
              </a:rPr>
              <a:t>, but no supervised learning algorithm</a:t>
            </a:r>
          </a:p>
        </p:txBody>
      </p:sp>
    </p:spTree>
    <p:extLst>
      <p:ext uri="{BB962C8B-B14F-4D97-AF65-F5344CB8AC3E}">
        <p14:creationId xmlns:p14="http://schemas.microsoft.com/office/powerpoint/2010/main" val="14845441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 1986</a:t>
            </a:r>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a:solidFill>
                  <a:srgbClr val="C00000"/>
                </a:solidFill>
              </a:rPr>
              <a:t>Early demonstration that error </a:t>
            </a:r>
            <a:r>
              <a:rPr lang="en-US" sz="2200" dirty="0" err="1">
                <a:solidFill>
                  <a:srgbClr val="C00000"/>
                </a:solidFill>
              </a:rPr>
              <a:t>backpropagation</a:t>
            </a:r>
            <a:r>
              <a:rPr lang="en-US" sz="2200" dirty="0">
                <a:solidFill>
                  <a:srgbClr val="C00000"/>
                </a:solidFill>
              </a:rPr>
              <a:t> can be used</a:t>
            </a:r>
          </a:p>
          <a:p>
            <a:r>
              <a:rPr lang="en-US" sz="2200" dirty="0">
                <a:solidFill>
                  <a:srgbClr val="C00000"/>
                </a:solidFill>
              </a:rPr>
              <a:t>for supervised training of neural nets (including </a:t>
            </a:r>
            <a:r>
              <a:rPr lang="en-US" sz="2200" dirty="0" err="1">
                <a:solidFill>
                  <a:srgbClr val="C00000"/>
                </a:solidFill>
              </a:rPr>
              <a:t>ConvNets</a:t>
            </a:r>
            <a:r>
              <a:rPr lang="en-US" sz="2200" dirty="0">
                <a:solidFill>
                  <a:srgbClr val="C00000"/>
                </a:solidFill>
              </a:rPr>
              <a:t>)</a:t>
            </a: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a:t>Gradient descent training with error </a:t>
            </a:r>
            <a:r>
              <a:rPr lang="en-US" sz="2200" dirty="0" err="1"/>
              <a:t>backpropagation</a:t>
            </a:r>
            <a:endParaRPr lang="en-US" sz="2200" dirty="0"/>
          </a:p>
        </p:txBody>
      </p:sp>
    </p:spTree>
    <p:extLst>
      <p:ext uri="{BB962C8B-B14F-4D97-AF65-F5344CB8AC3E}">
        <p14:creationId xmlns:p14="http://schemas.microsoft.com/office/powerpoint/2010/main" val="768696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 1986 </a:t>
            </a:r>
          </a:p>
        </p:txBody>
      </p:sp>
      <p:pic>
        <p:nvPicPr>
          <p:cNvPr id="4" name="Picture 3"/>
          <p:cNvPicPr>
            <a:picLocks noChangeAspect="1"/>
          </p:cNvPicPr>
          <p:nvPr/>
        </p:nvPicPr>
        <p:blipFill>
          <a:blip r:embed="rId2"/>
          <a:stretch>
            <a:fillRect/>
          </a:stretch>
        </p:blipFill>
        <p:spPr>
          <a:xfrm>
            <a:off x="509776" y="2816193"/>
            <a:ext cx="3362325" cy="1714500"/>
          </a:xfrm>
          <a:prstGeom prst="rect">
            <a:avLst/>
          </a:prstGeom>
        </p:spPr>
      </p:pic>
      <p:pic>
        <p:nvPicPr>
          <p:cNvPr id="5" name="Picture 4"/>
          <p:cNvPicPr>
            <a:picLocks noChangeAspect="1"/>
          </p:cNvPicPr>
          <p:nvPr/>
        </p:nvPicPr>
        <p:blipFill>
          <a:blip r:embed="rId3"/>
          <a:stretch>
            <a:fillRect/>
          </a:stretch>
        </p:blipFill>
        <p:spPr>
          <a:xfrm>
            <a:off x="4911599" y="1449356"/>
            <a:ext cx="3105150" cy="4448175"/>
          </a:xfrm>
          <a:prstGeom prst="rect">
            <a:avLst/>
          </a:prstGeom>
        </p:spPr>
      </p:pic>
      <p:sp>
        <p:nvSpPr>
          <p:cNvPr id="6" name="TextBox 5"/>
          <p:cNvSpPr txBox="1"/>
          <p:nvPr/>
        </p:nvSpPr>
        <p:spPr>
          <a:xfrm>
            <a:off x="1173640" y="5897531"/>
            <a:ext cx="2446504" cy="430887"/>
          </a:xfrm>
          <a:prstGeom prst="rect">
            <a:avLst/>
          </a:prstGeom>
          <a:noFill/>
        </p:spPr>
        <p:txBody>
          <a:bodyPr wrap="none" rtlCol="0">
            <a:spAutoFit/>
          </a:bodyPr>
          <a:lstStyle/>
          <a:p>
            <a:r>
              <a:rPr lang="en-US" sz="2200" dirty="0"/>
              <a:t>“T” vs. “C” problem</a:t>
            </a:r>
          </a:p>
        </p:txBody>
      </p:sp>
      <p:sp>
        <p:nvSpPr>
          <p:cNvPr id="7" name="TextBox 6"/>
          <p:cNvSpPr txBox="1"/>
          <p:nvPr/>
        </p:nvSpPr>
        <p:spPr>
          <a:xfrm>
            <a:off x="5624970" y="5897531"/>
            <a:ext cx="2007473" cy="430887"/>
          </a:xfrm>
          <a:prstGeom prst="rect">
            <a:avLst/>
          </a:prstGeom>
          <a:noFill/>
        </p:spPr>
        <p:txBody>
          <a:bodyPr wrap="none" rtlCol="0">
            <a:spAutoFit/>
          </a:bodyPr>
          <a:lstStyle/>
          <a:p>
            <a:r>
              <a:rPr lang="en-US" sz="2200" dirty="0"/>
              <a:t>Simple </a:t>
            </a:r>
            <a:r>
              <a:rPr lang="en-US" sz="2200" dirty="0" err="1"/>
              <a:t>ConvNet</a:t>
            </a:r>
            <a:endParaRPr lang="en-US" sz="2200" dirty="0"/>
          </a:p>
        </p:txBody>
      </p:sp>
    </p:spTree>
    <p:extLst>
      <p:ext uri="{BB962C8B-B14F-4D97-AF65-F5344CB8AC3E}">
        <p14:creationId xmlns:p14="http://schemas.microsoft.com/office/powerpoint/2010/main" val="24617255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err="1"/>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a:t>Gradient-Based Learning Applied to Document Recognition</a:t>
            </a:r>
            <a:r>
              <a:rPr lang="en-US" dirty="0"/>
              <a:t>, </a:t>
            </a:r>
          </a:p>
          <a:p>
            <a:r>
              <a:rPr lang="en-US" dirty="0" err="1"/>
              <a:t>Lecun</a:t>
            </a:r>
            <a:r>
              <a:rPr lang="en-US" dirty="0"/>
              <a:t> et al., 1998</a:t>
            </a:r>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23964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
        <p:nvSpPr>
          <p:cNvPr id="3" name="Content Placeholder 2"/>
          <p:cNvSpPr>
            <a:spLocks noGrp="1"/>
          </p:cNvSpPr>
          <p:nvPr>
            <p:ph idx="1"/>
          </p:nvPr>
        </p:nvSpPr>
        <p:spPr/>
        <p:txBody>
          <a:bodyPr/>
          <a:lstStyle/>
          <a:p>
            <a:r>
              <a:rPr lang="en-US" dirty="0">
                <a:hlinkClick r:id="rId2"/>
              </a:rPr>
              <a:t>http://cs.stanford.edu/people/karpathy/convnetjs/demo/mnist.html</a:t>
            </a:r>
            <a:endParaRPr lang="en-US" dirty="0"/>
          </a:p>
          <a:p>
            <a:r>
              <a:rPr lang="en-US" dirty="0" err="1"/>
              <a:t>ConvNetJS</a:t>
            </a:r>
            <a:r>
              <a:rPr lang="en-US" dirty="0"/>
              <a:t> by Andrej </a:t>
            </a:r>
            <a:r>
              <a:rPr lang="en-US" dirty="0" err="1"/>
              <a:t>Karpathy</a:t>
            </a:r>
            <a:r>
              <a:rPr lang="en-US" dirty="0"/>
              <a:t> (Ph.D. student at Stanford)</a:t>
            </a:r>
          </a:p>
          <a:p>
            <a:pPr marL="0" indent="0">
              <a:buNone/>
            </a:pPr>
            <a:endParaRPr lang="en-US" dirty="0"/>
          </a:p>
          <a:p>
            <a:pPr marL="0" indent="0">
              <a:buNone/>
            </a:pPr>
            <a:r>
              <a:rPr lang="en-US" dirty="0"/>
              <a:t>Software libraries</a:t>
            </a:r>
          </a:p>
          <a:p>
            <a:r>
              <a:rPr lang="en-US" dirty="0" err="1"/>
              <a:t>Caffe</a:t>
            </a:r>
            <a:r>
              <a:rPr lang="en-US" dirty="0"/>
              <a:t> (C++, python, </a:t>
            </a:r>
            <a:r>
              <a:rPr lang="en-US" dirty="0" err="1"/>
              <a:t>matlab</a:t>
            </a:r>
            <a:r>
              <a:rPr lang="en-US" dirty="0"/>
              <a:t>)</a:t>
            </a:r>
          </a:p>
          <a:p>
            <a:r>
              <a:rPr lang="en-US" dirty="0"/>
              <a:t>Torch7 (C++, </a:t>
            </a:r>
            <a:r>
              <a:rPr lang="en-US" dirty="0" err="1"/>
              <a:t>lua</a:t>
            </a:r>
            <a:r>
              <a:rPr lang="en-US" dirty="0"/>
              <a:t>)</a:t>
            </a:r>
          </a:p>
          <a:p>
            <a:r>
              <a:rPr lang="en-US" dirty="0" err="1"/>
              <a:t>Theano</a:t>
            </a:r>
            <a:r>
              <a:rPr lang="en-US" dirty="0"/>
              <a:t> (python)</a:t>
            </a:r>
          </a:p>
        </p:txBody>
      </p:sp>
    </p:spTree>
    <p:extLst>
      <p:ext uri="{BB962C8B-B14F-4D97-AF65-F5344CB8AC3E}">
        <p14:creationId xmlns:p14="http://schemas.microsoft.com/office/powerpoint/2010/main" val="41604188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fall of </a:t>
            </a:r>
            <a:r>
              <a:rPr lang="en-US" dirty="0" err="1"/>
              <a:t>ConvNets</a:t>
            </a:r>
            <a:endParaRPr lang="en-US" dirty="0"/>
          </a:p>
        </p:txBody>
      </p:sp>
      <p:sp>
        <p:nvSpPr>
          <p:cNvPr id="3" name="Content Placeholder 2"/>
          <p:cNvSpPr>
            <a:spLocks noGrp="1"/>
          </p:cNvSpPr>
          <p:nvPr>
            <p:ph idx="1"/>
          </p:nvPr>
        </p:nvSpPr>
        <p:spPr/>
        <p:txBody>
          <a:bodyPr/>
          <a:lstStyle/>
          <a:p>
            <a:r>
              <a:rPr lang="en-US" dirty="0"/>
              <a:t>The rise of Support Vector Machines (SVMs)</a:t>
            </a:r>
          </a:p>
          <a:p>
            <a:r>
              <a:rPr lang="en-US" dirty="0"/>
              <a:t>Mathematical advantages (theory, convex optimization)</a:t>
            </a:r>
          </a:p>
          <a:p>
            <a:r>
              <a:rPr lang="en-US" dirty="0"/>
              <a:t>Competitive performance on tasks such as digit classification</a:t>
            </a:r>
          </a:p>
          <a:p>
            <a:r>
              <a:rPr lang="en-US" dirty="0"/>
              <a:t>Neural nets became unpopular in the mid 1990s</a:t>
            </a:r>
          </a:p>
          <a:p>
            <a:pPr marL="0" indent="0">
              <a:buNone/>
            </a:pPr>
            <a:endParaRPr lang="en-US" dirty="0"/>
          </a:p>
        </p:txBody>
      </p:sp>
    </p:spTree>
    <p:extLst>
      <p:ext uri="{BB962C8B-B14F-4D97-AF65-F5344CB8AC3E}">
        <p14:creationId xmlns:p14="http://schemas.microsoft.com/office/powerpoint/2010/main" val="34011749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key to SVMs</a:t>
            </a:r>
          </a:p>
        </p:txBody>
      </p:sp>
      <p:sp>
        <p:nvSpPr>
          <p:cNvPr id="3" name="Content Placeholder 2"/>
          <p:cNvSpPr>
            <a:spLocks noGrp="1"/>
          </p:cNvSpPr>
          <p:nvPr>
            <p:ph idx="1"/>
          </p:nvPr>
        </p:nvSpPr>
        <p:spPr/>
        <p:txBody>
          <a:bodyPr/>
          <a:lstStyle/>
          <a:p>
            <a:r>
              <a:rPr lang="en-US" i="1" dirty="0"/>
              <a:t>It’s all about the features</a:t>
            </a:r>
          </a:p>
        </p:txBody>
      </p:sp>
      <p:pic>
        <p:nvPicPr>
          <p:cNvPr id="4" name="Picture 3"/>
          <p:cNvPicPr>
            <a:picLocks noChangeAspect="1"/>
          </p:cNvPicPr>
          <p:nvPr/>
        </p:nvPicPr>
        <p:blipFill>
          <a:blip r:embed="rId2"/>
          <a:stretch>
            <a:fillRect/>
          </a:stretch>
        </p:blipFill>
        <p:spPr>
          <a:xfrm>
            <a:off x="132816" y="2841286"/>
            <a:ext cx="8878368" cy="2765393"/>
          </a:xfrm>
          <a:prstGeom prst="rect">
            <a:avLst/>
          </a:prstGeom>
        </p:spPr>
      </p:pic>
      <p:sp>
        <p:nvSpPr>
          <p:cNvPr id="5" name="Rectangle 4"/>
          <p:cNvSpPr/>
          <p:nvPr/>
        </p:nvSpPr>
        <p:spPr>
          <a:xfrm>
            <a:off x="1766842" y="5897190"/>
            <a:ext cx="5610315" cy="646331"/>
          </a:xfrm>
          <a:prstGeom prst="rect">
            <a:avLst/>
          </a:prstGeom>
        </p:spPr>
        <p:txBody>
          <a:bodyPr wrap="square">
            <a:spAutoFit/>
          </a:bodyPr>
          <a:lstStyle/>
          <a:p>
            <a:r>
              <a:rPr lang="en-US" b="1" dirty="0"/>
              <a:t>Histograms of Oriented Gradients for Human Detection</a:t>
            </a:r>
            <a:r>
              <a:rPr lang="en-US" dirty="0"/>
              <a:t>, </a:t>
            </a:r>
            <a:r>
              <a:rPr lang="en-US" dirty="0" err="1"/>
              <a:t>Dalal</a:t>
            </a:r>
            <a:r>
              <a:rPr lang="en-US" dirty="0"/>
              <a:t> and </a:t>
            </a:r>
            <a:r>
              <a:rPr lang="en-US" dirty="0" err="1"/>
              <a:t>Triggs</a:t>
            </a:r>
            <a:r>
              <a:rPr lang="en-US" dirty="0"/>
              <a:t>, CVPR 2005</a:t>
            </a:r>
          </a:p>
        </p:txBody>
      </p:sp>
      <p:sp>
        <p:nvSpPr>
          <p:cNvPr id="6" name="TextBox 5"/>
          <p:cNvSpPr txBox="1"/>
          <p:nvPr/>
        </p:nvSpPr>
        <p:spPr>
          <a:xfrm>
            <a:off x="6886823" y="2227609"/>
            <a:ext cx="1710726" cy="646331"/>
          </a:xfrm>
          <a:prstGeom prst="rect">
            <a:avLst/>
          </a:prstGeom>
          <a:noFill/>
        </p:spPr>
        <p:txBody>
          <a:bodyPr wrap="none" rtlCol="0">
            <a:spAutoFit/>
          </a:bodyPr>
          <a:lstStyle/>
          <a:p>
            <a:pPr algn="ctr"/>
            <a:r>
              <a:rPr lang="en-US" dirty="0"/>
              <a:t>SVM weights</a:t>
            </a:r>
          </a:p>
          <a:p>
            <a:pPr algn="ctr"/>
            <a:r>
              <a:rPr lang="en-US" dirty="0"/>
              <a:t>(+)                    (-)</a:t>
            </a:r>
          </a:p>
        </p:txBody>
      </p:sp>
      <p:sp>
        <p:nvSpPr>
          <p:cNvPr id="7" name="TextBox 6"/>
          <p:cNvSpPr txBox="1"/>
          <p:nvPr/>
        </p:nvSpPr>
        <p:spPr>
          <a:xfrm>
            <a:off x="5106690" y="2227609"/>
            <a:ext cx="1449756" cy="369332"/>
          </a:xfrm>
          <a:prstGeom prst="rect">
            <a:avLst/>
          </a:prstGeom>
          <a:noFill/>
        </p:spPr>
        <p:txBody>
          <a:bodyPr wrap="none" rtlCol="0">
            <a:spAutoFit/>
          </a:bodyPr>
          <a:lstStyle/>
          <a:p>
            <a:pPr algn="ctr"/>
            <a:r>
              <a:rPr lang="en-US" dirty="0"/>
              <a:t>HOG features</a:t>
            </a:r>
          </a:p>
        </p:txBody>
      </p:sp>
    </p:spTree>
    <p:extLst>
      <p:ext uri="{BB962C8B-B14F-4D97-AF65-F5344CB8AC3E}">
        <p14:creationId xmlns:p14="http://schemas.microsoft.com/office/powerpoint/2010/main" val="4174506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idea of “deep learning”</a:t>
            </a:r>
          </a:p>
        </p:txBody>
      </p:sp>
      <p:sp>
        <p:nvSpPr>
          <p:cNvPr id="3" name="Content Placeholder 2"/>
          <p:cNvSpPr>
            <a:spLocks noGrp="1"/>
          </p:cNvSpPr>
          <p:nvPr>
            <p:ph idx="1"/>
          </p:nvPr>
        </p:nvSpPr>
        <p:spPr/>
        <p:txBody>
          <a:bodyPr/>
          <a:lstStyle/>
          <a:p>
            <a:r>
              <a:rPr lang="en-US" dirty="0"/>
              <a:t>Input: the “</a:t>
            </a:r>
            <a:r>
              <a:rPr lang="en-US" i="1" dirty="0"/>
              <a:t>raw</a:t>
            </a:r>
            <a:r>
              <a:rPr lang="en-US" dirty="0"/>
              <a:t>” signal (image, waveform, …)</a:t>
            </a:r>
          </a:p>
          <a:p>
            <a:endParaRPr lang="en-US" dirty="0"/>
          </a:p>
          <a:p>
            <a:r>
              <a:rPr lang="en-US" dirty="0"/>
              <a:t>Features: hierarchy of features is </a:t>
            </a:r>
            <a:r>
              <a:rPr lang="en-US" i="1" dirty="0"/>
              <a:t>learned </a:t>
            </a:r>
            <a:r>
              <a:rPr lang="en-US" dirty="0"/>
              <a:t>from the raw input</a:t>
            </a:r>
          </a:p>
          <a:p>
            <a:pPr marL="0" indent="0">
              <a:buNone/>
            </a:pPr>
            <a:endParaRPr lang="en-US" dirty="0"/>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DAB23029-52CD-4003-8127-7B25A47D0625}"/>
                  </a:ext>
                </a:extLst>
              </p14:cNvPr>
              <p14:cNvContentPartPr/>
              <p14:nvPr/>
            </p14:nvContentPartPr>
            <p14:xfrm>
              <a:off x="901440" y="2227320"/>
              <a:ext cx="6172560" cy="3719880"/>
            </p14:xfrm>
          </p:contentPart>
        </mc:Choice>
        <mc:Fallback>
          <p:pic>
            <p:nvPicPr>
              <p:cNvPr id="4" name="Ink 3">
                <a:extLst>
                  <a:ext uri="{FF2B5EF4-FFF2-40B4-BE49-F238E27FC236}">
                    <a16:creationId xmlns:a16="http://schemas.microsoft.com/office/drawing/2014/main" id="{DAB23029-52CD-4003-8127-7B25A47D0625}"/>
                  </a:ext>
                </a:extLst>
              </p:cNvPr>
              <p:cNvPicPr/>
              <p:nvPr/>
            </p:nvPicPr>
            <p:blipFill>
              <a:blip r:embed="rId3"/>
              <a:stretch>
                <a:fillRect/>
              </a:stretch>
            </p:blipFill>
            <p:spPr>
              <a:xfrm>
                <a:off x="892080" y="2217960"/>
                <a:ext cx="6191280" cy="3738600"/>
              </a:xfrm>
              <a:prstGeom prst="rect">
                <a:avLst/>
              </a:prstGeom>
            </p:spPr>
          </p:pic>
        </mc:Fallback>
      </mc:AlternateContent>
    </p:spTree>
    <p:extLst>
      <p:ext uri="{BB962C8B-B14F-4D97-AF65-F5344CB8AC3E}">
        <p14:creationId xmlns:p14="http://schemas.microsoft.com/office/powerpoint/2010/main" val="18030435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rgbClr val="C00000"/>
                </a:solidFill>
              </a:rPr>
              <a:t>If SVMs killed neural nets, how did they come back (in computer vision)?</a:t>
            </a:r>
          </a:p>
        </p:txBody>
      </p:sp>
    </p:spTree>
    <p:extLst>
      <p:ext uri="{BB962C8B-B14F-4D97-AF65-F5344CB8AC3E}">
        <p14:creationId xmlns:p14="http://schemas.microsoft.com/office/powerpoint/2010/main" val="35109503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since the 1980s?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More layers</a:t>
                </a:r>
              </a:p>
              <a:p>
                <a:pPr lvl="1"/>
                <a:r>
                  <a:rPr lang="en-US" dirty="0"/>
                  <a:t>LeNet-3 and LeNet-5 had 3 and 5 learnable layers</a:t>
                </a:r>
              </a:p>
              <a:p>
                <a:pPr lvl="1"/>
                <a:r>
                  <a:rPr lang="en-US" dirty="0"/>
                  <a:t>Current models have 8 – 20+</a:t>
                </a:r>
              </a:p>
              <a:p>
                <a:r>
                  <a:rPr lang="en-US" dirty="0"/>
                  <a:t>“</a:t>
                </a:r>
                <a:r>
                  <a:rPr lang="en-US" dirty="0" err="1"/>
                  <a:t>ReLU</a:t>
                </a:r>
                <a:r>
                  <a:rPr lang="en-US" dirty="0"/>
                  <a:t>” non-</a:t>
                </a:r>
                <a:r>
                  <a:rPr lang="en-US" dirty="0" err="1"/>
                  <a:t>linearities</a:t>
                </a:r>
                <a:r>
                  <a:rPr lang="en-US" dirty="0"/>
                  <a:t> (Rectified Linear Unit)</a:t>
                </a:r>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a:p>
              <a:p>
                <a:pPr lvl="1"/>
                <a:r>
                  <a:rPr lang="en-US" dirty="0"/>
                  <a:t>Gradient doesn’t vanish</a:t>
                </a:r>
              </a:p>
              <a:p>
                <a:r>
                  <a:rPr lang="en-US" dirty="0"/>
                  <a:t>“Dropout” regularization</a:t>
                </a:r>
              </a:p>
              <a:p>
                <a:r>
                  <a:rPr lang="en-US" dirty="0">
                    <a:solidFill>
                      <a:srgbClr val="C00000"/>
                    </a:solidFill>
                  </a:rPr>
                  <a:t>Fast GPU implementations</a:t>
                </a:r>
              </a:p>
              <a:p>
                <a:r>
                  <a:rPr lang="en-US" dirty="0">
                    <a:solidFill>
                      <a:srgbClr val="C00000"/>
                    </a:solidFill>
                  </a:rPr>
                  <a:t>More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15D1FBAA-1D3A-42B7-A2F7-6D67E85AF19B}"/>
                  </a:ext>
                </a:extLst>
              </p14:cNvPr>
              <p14:cNvContentPartPr/>
              <p14:nvPr/>
            </p14:nvContentPartPr>
            <p14:xfrm>
              <a:off x="483840" y="4903560"/>
              <a:ext cx="5175000" cy="1041120"/>
            </p14:xfrm>
          </p:contentPart>
        </mc:Choice>
        <mc:Fallback>
          <p:pic>
            <p:nvPicPr>
              <p:cNvPr id="4" name="Ink 3">
                <a:extLst>
                  <a:ext uri="{FF2B5EF4-FFF2-40B4-BE49-F238E27FC236}">
                    <a16:creationId xmlns:a16="http://schemas.microsoft.com/office/drawing/2014/main" id="{15D1FBAA-1D3A-42B7-A2F7-6D67E85AF19B}"/>
                  </a:ext>
                </a:extLst>
              </p:cNvPr>
              <p:cNvPicPr/>
              <p:nvPr/>
            </p:nvPicPr>
            <p:blipFill>
              <a:blip r:embed="rId6"/>
              <a:stretch>
                <a:fillRect/>
              </a:stretch>
            </p:blipFill>
            <p:spPr>
              <a:xfrm>
                <a:off x="474480" y="4894200"/>
                <a:ext cx="5193720" cy="1059840"/>
              </a:xfrm>
              <a:prstGeom prst="rect">
                <a:avLst/>
              </a:prstGeom>
            </p:spPr>
          </p:pic>
        </mc:Fallback>
      </mc:AlternateContent>
    </p:spTree>
    <p:extLst>
      <p:ext uri="{BB962C8B-B14F-4D97-AF65-F5344CB8AC3E}">
        <p14:creationId xmlns:p14="http://schemas.microsoft.com/office/powerpoint/2010/main" val="10419385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a:t>What else? Object Proposals</a:t>
            </a:r>
          </a:p>
        </p:txBody>
      </p:sp>
      <p:sp>
        <p:nvSpPr>
          <p:cNvPr id="3" name="Content Placeholder 2"/>
          <p:cNvSpPr>
            <a:spLocks noGrp="1"/>
          </p:cNvSpPr>
          <p:nvPr>
            <p:ph idx="1"/>
          </p:nvPr>
        </p:nvSpPr>
        <p:spPr>
          <a:xfrm>
            <a:off x="628650" y="1058702"/>
            <a:ext cx="7886700" cy="5519079"/>
          </a:xfrm>
        </p:spPr>
        <p:txBody>
          <a:bodyPr>
            <a:normAutofit/>
          </a:bodyPr>
          <a:lstStyle/>
          <a:p>
            <a:r>
              <a:rPr lang="en-US" dirty="0"/>
              <a:t>Sliding window based object detection</a:t>
            </a:r>
          </a:p>
          <a:p>
            <a:endParaRPr lang="en-US" dirty="0"/>
          </a:p>
          <a:p>
            <a:endParaRPr lang="en-US" dirty="0"/>
          </a:p>
          <a:p>
            <a:endParaRPr lang="en-US" dirty="0"/>
          </a:p>
          <a:p>
            <a:endParaRPr lang="en-US" dirty="0"/>
          </a:p>
          <a:p>
            <a:r>
              <a:rPr lang="en-US" dirty="0"/>
              <a:t>Object proposals</a:t>
            </a:r>
          </a:p>
          <a:p>
            <a:pPr lvl="1"/>
            <a:r>
              <a:rPr lang="en-US" dirty="0"/>
              <a:t>Fast execution</a:t>
            </a:r>
          </a:p>
          <a:p>
            <a:pPr lvl="1"/>
            <a:r>
              <a:rPr lang="en-US" dirty="0"/>
              <a:t>High recall with low # of candidate boxes</a:t>
            </a:r>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a:t>Iterate 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3A0139C4-208E-409A-B34E-E80E1656C5DD}"/>
                  </a:ext>
                </a:extLst>
              </p14:cNvPr>
              <p14:cNvContentPartPr/>
              <p14:nvPr/>
            </p14:nvContentPartPr>
            <p14:xfrm>
              <a:off x="3757680" y="5954400"/>
              <a:ext cx="2865240" cy="486000"/>
            </p14:xfrm>
          </p:contentPart>
        </mc:Choice>
        <mc:Fallback>
          <p:pic>
            <p:nvPicPr>
              <p:cNvPr id="7" name="Ink 6">
                <a:extLst>
                  <a:ext uri="{FF2B5EF4-FFF2-40B4-BE49-F238E27FC236}">
                    <a16:creationId xmlns:a16="http://schemas.microsoft.com/office/drawing/2014/main" id="{3A0139C4-208E-409A-B34E-E80E1656C5DD}"/>
                  </a:ext>
                </a:extLst>
              </p:cNvPr>
              <p:cNvPicPr/>
              <p:nvPr/>
            </p:nvPicPr>
            <p:blipFill>
              <a:blip r:embed="rId7"/>
              <a:stretch>
                <a:fillRect/>
              </a:stretch>
            </p:blipFill>
            <p:spPr>
              <a:xfrm>
                <a:off x="3748320" y="5945040"/>
                <a:ext cx="2883960" cy="504720"/>
              </a:xfrm>
              <a:prstGeom prst="rect">
                <a:avLst/>
              </a:prstGeom>
            </p:spPr>
          </p:pic>
        </mc:Fallback>
      </mc:AlternateContent>
    </p:spTree>
    <p:extLst>
      <p:ext uri="{BB962C8B-B14F-4D97-AF65-F5344CB8AC3E}">
        <p14:creationId xmlns:p14="http://schemas.microsoft.com/office/powerpoint/2010/main" val="15843508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The number </a:t>
            </a:r>
            <a:r>
              <a:rPr lang="en-US"/>
              <a:t>of contours wholly </a:t>
            </a:r>
            <a:r>
              <a:rPr lang="en-US" dirty="0"/>
              <a:t>enclosed by a bounding box is indicative of </a:t>
            </a:r>
          </a:p>
          <a:p>
            <a:r>
              <a:rPr lang="en-US" dirty="0"/>
              <a:t>the likelihood of the box containing an object.</a:t>
            </a:r>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37A1BD27-29F2-4500-BCBF-AA933A9F4427}"/>
                  </a:ext>
                </a:extLst>
              </p14:cNvPr>
              <p14:cNvContentPartPr/>
              <p14:nvPr/>
            </p14:nvContentPartPr>
            <p14:xfrm>
              <a:off x="1892160" y="337680"/>
              <a:ext cx="625680" cy="617040"/>
            </p14:xfrm>
          </p:contentPart>
        </mc:Choice>
        <mc:Fallback>
          <p:pic>
            <p:nvPicPr>
              <p:cNvPr id="3" name="Ink 2">
                <a:extLst>
                  <a:ext uri="{FF2B5EF4-FFF2-40B4-BE49-F238E27FC236}">
                    <a16:creationId xmlns:a16="http://schemas.microsoft.com/office/drawing/2014/main" id="{37A1BD27-29F2-4500-BCBF-AA933A9F4427}"/>
                  </a:ext>
                </a:extLst>
              </p:cNvPr>
              <p:cNvPicPr/>
              <p:nvPr/>
            </p:nvPicPr>
            <p:blipFill>
              <a:blip r:embed="rId4"/>
              <a:stretch>
                <a:fillRect/>
              </a:stretch>
            </p:blipFill>
            <p:spPr>
              <a:xfrm>
                <a:off x="1882800" y="328320"/>
                <a:ext cx="644400" cy="635760"/>
              </a:xfrm>
              <a:prstGeom prst="rect">
                <a:avLst/>
              </a:prstGeom>
            </p:spPr>
          </p:pic>
        </mc:Fallback>
      </mc:AlternateContent>
    </p:spTree>
    <p:extLst>
      <p:ext uri="{BB962C8B-B14F-4D97-AF65-F5344CB8AC3E}">
        <p14:creationId xmlns:p14="http://schemas.microsoft.com/office/powerpoint/2010/main" val="15125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Ross’s Own System: Region CNNs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FF6CD825-C0C0-4769-AC68-506F32289C5F}"/>
                  </a:ext>
                </a:extLst>
              </p14:cNvPr>
              <p14:cNvContentPartPr/>
              <p14:nvPr/>
            </p14:nvContentPartPr>
            <p14:xfrm>
              <a:off x="2378880" y="5449680"/>
              <a:ext cx="416520" cy="254160"/>
            </p14:xfrm>
          </p:contentPart>
        </mc:Choice>
        <mc:Fallback>
          <p:pic>
            <p:nvPicPr>
              <p:cNvPr id="3" name="Ink 2">
                <a:extLst>
                  <a:ext uri="{FF2B5EF4-FFF2-40B4-BE49-F238E27FC236}">
                    <a16:creationId xmlns:a16="http://schemas.microsoft.com/office/drawing/2014/main" id="{FF6CD825-C0C0-4769-AC68-506F32289C5F}"/>
                  </a:ext>
                </a:extLst>
              </p:cNvPr>
              <p:cNvPicPr/>
              <p:nvPr/>
            </p:nvPicPr>
            <p:blipFill>
              <a:blip r:embed="rId4"/>
              <a:stretch>
                <a:fillRect/>
              </a:stretch>
            </p:blipFill>
            <p:spPr>
              <a:xfrm>
                <a:off x="2369520" y="5440320"/>
                <a:ext cx="435240" cy="272880"/>
              </a:xfrm>
              <a:prstGeom prst="rect">
                <a:avLst/>
              </a:prstGeom>
            </p:spPr>
          </p:pic>
        </mc:Fallback>
      </mc:AlternateContent>
    </p:spTree>
    <p:extLst>
      <p:ext uri="{BB962C8B-B14F-4D97-AF65-F5344CB8AC3E}">
        <p14:creationId xmlns:p14="http://schemas.microsoft.com/office/powerpoint/2010/main" val="1972177414"/>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Competitive Results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062A01A7-B440-492B-B926-E123ED99C5B7}"/>
                  </a:ext>
                </a:extLst>
              </p14:cNvPr>
              <p14:cNvContentPartPr/>
              <p14:nvPr/>
            </p14:nvContentPartPr>
            <p14:xfrm>
              <a:off x="4568040" y="1071720"/>
              <a:ext cx="3079800" cy="1314000"/>
            </p14:xfrm>
          </p:contentPart>
        </mc:Choice>
        <mc:Fallback>
          <p:pic>
            <p:nvPicPr>
              <p:cNvPr id="3" name="Ink 2">
                <a:extLst>
                  <a:ext uri="{FF2B5EF4-FFF2-40B4-BE49-F238E27FC236}">
                    <a16:creationId xmlns:a16="http://schemas.microsoft.com/office/drawing/2014/main" id="{062A01A7-B440-492B-B926-E123ED99C5B7}"/>
                  </a:ext>
                </a:extLst>
              </p:cNvPr>
              <p:cNvPicPr/>
              <p:nvPr/>
            </p:nvPicPr>
            <p:blipFill>
              <a:blip r:embed="rId4"/>
              <a:stretch>
                <a:fillRect/>
              </a:stretch>
            </p:blipFill>
            <p:spPr>
              <a:xfrm>
                <a:off x="4558680" y="1062360"/>
                <a:ext cx="3098520" cy="1332720"/>
              </a:xfrm>
              <a:prstGeom prst="rect">
                <a:avLst/>
              </a:prstGeom>
            </p:spPr>
          </p:pic>
        </mc:Fallback>
      </mc:AlternateContent>
    </p:spTree>
    <p:extLst>
      <p:ext uri="{BB962C8B-B14F-4D97-AF65-F5344CB8AC3E}">
        <p14:creationId xmlns:p14="http://schemas.microsoft.com/office/powerpoint/2010/main" val="3781525148"/>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Regions for Six Object Classes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3126A617-27CD-4C21-BC38-C04690A93B2B}"/>
                  </a:ext>
                </a:extLst>
              </p14:cNvPr>
              <p14:cNvContentPartPr/>
              <p14:nvPr/>
            </p14:nvContentPartPr>
            <p14:xfrm>
              <a:off x="8184240" y="2769840"/>
              <a:ext cx="330480" cy="2181600"/>
            </p14:xfrm>
          </p:contentPart>
        </mc:Choice>
        <mc:Fallback>
          <p:pic>
            <p:nvPicPr>
              <p:cNvPr id="3" name="Ink 2">
                <a:extLst>
                  <a:ext uri="{FF2B5EF4-FFF2-40B4-BE49-F238E27FC236}">
                    <a16:creationId xmlns:a16="http://schemas.microsoft.com/office/drawing/2014/main" id="{3126A617-27CD-4C21-BC38-C04690A93B2B}"/>
                  </a:ext>
                </a:extLst>
              </p:cNvPr>
              <p:cNvPicPr/>
              <p:nvPr/>
            </p:nvPicPr>
            <p:blipFill>
              <a:blip r:embed="rId4"/>
              <a:stretch>
                <a:fillRect/>
              </a:stretch>
            </p:blipFill>
            <p:spPr>
              <a:xfrm>
                <a:off x="8174880" y="2760480"/>
                <a:ext cx="349200" cy="2200320"/>
              </a:xfrm>
              <a:prstGeom prst="rect">
                <a:avLst/>
              </a:prstGeom>
            </p:spPr>
          </p:pic>
        </mc:Fallback>
      </mc:AlternateContent>
    </p:spTree>
    <p:extLst>
      <p:ext uri="{BB962C8B-B14F-4D97-AF65-F5344CB8AC3E}">
        <p14:creationId xmlns:p14="http://schemas.microsoft.com/office/powerpoint/2010/main" val="1042735144"/>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8BDFD-B7D1-4885-AB68-AB00CB7497F3}"/>
              </a:ext>
            </a:extLst>
          </p:cNvPr>
          <p:cNvSpPr>
            <a:spLocks noGrp="1"/>
          </p:cNvSpPr>
          <p:nvPr>
            <p:ph type="title"/>
          </p:nvPr>
        </p:nvSpPr>
        <p:spPr/>
        <p:txBody>
          <a:bodyPr/>
          <a:lstStyle/>
          <a:p>
            <a:r>
              <a:rPr lang="en-US" dirty="0"/>
              <a:t>What did </a:t>
            </a:r>
            <a:r>
              <a:rPr lang="en-US" dirty="0" err="1"/>
              <a:t>Girshick</a:t>
            </a:r>
            <a:r>
              <a:rPr lang="en-US" dirty="0"/>
              <a:t> do next?</a:t>
            </a:r>
          </a:p>
        </p:txBody>
      </p:sp>
      <p:sp>
        <p:nvSpPr>
          <p:cNvPr id="3" name="Content Placeholder 2">
            <a:extLst>
              <a:ext uri="{FF2B5EF4-FFF2-40B4-BE49-F238E27FC236}">
                <a16:creationId xmlns:a16="http://schemas.microsoft.com/office/drawing/2014/main" id="{D7AE1119-C46D-44F5-B58A-236B09050C32}"/>
              </a:ext>
            </a:extLst>
          </p:cNvPr>
          <p:cNvSpPr>
            <a:spLocks noGrp="1"/>
          </p:cNvSpPr>
          <p:nvPr>
            <p:ph idx="1"/>
          </p:nvPr>
        </p:nvSpPr>
        <p:spPr>
          <a:xfrm>
            <a:off x="405130" y="1358265"/>
            <a:ext cx="7886700" cy="4351338"/>
          </a:xfrm>
        </p:spPr>
        <p:txBody>
          <a:bodyPr/>
          <a:lstStyle/>
          <a:p>
            <a:r>
              <a:rPr lang="en-US" dirty="0">
                <a:solidFill>
                  <a:srgbClr val="FF0000"/>
                </a:solidFill>
              </a:rPr>
              <a:t>Fast RCNN </a:t>
            </a:r>
            <a:r>
              <a:rPr lang="en-US" dirty="0"/>
              <a:t>trains the very deep VGG16 network 9x faster than R-CNN, is 213x faster at test-time, and achieves a higher </a:t>
            </a:r>
            <a:r>
              <a:rPr lang="en-US" dirty="0" err="1"/>
              <a:t>mAP</a:t>
            </a:r>
            <a:r>
              <a:rPr lang="en-US" dirty="0"/>
              <a:t> on PASCAL VOC 2012.</a:t>
            </a:r>
          </a:p>
          <a:p>
            <a:r>
              <a:rPr lang="en-US" dirty="0">
                <a:solidFill>
                  <a:srgbClr val="FF0000"/>
                </a:solidFill>
              </a:rPr>
              <a:t>Mask RCN</a:t>
            </a:r>
            <a:r>
              <a:rPr lang="en-US" dirty="0"/>
              <a:t>N extends Faster R-CNN by adding a branch for predicting an object mask in parallel with the existing branch for bounding box recognition.</a:t>
            </a:r>
          </a:p>
          <a:p>
            <a:endParaRPr lang="en-US" dirty="0"/>
          </a:p>
        </p:txBody>
      </p:sp>
      <p:pic>
        <p:nvPicPr>
          <p:cNvPr id="4" name="Picture 3">
            <a:extLst>
              <a:ext uri="{FF2B5EF4-FFF2-40B4-BE49-F238E27FC236}">
                <a16:creationId xmlns:a16="http://schemas.microsoft.com/office/drawing/2014/main" id="{4BA0DE9E-D356-4DDF-895D-E791229D04A5}"/>
              </a:ext>
            </a:extLst>
          </p:cNvPr>
          <p:cNvPicPr>
            <a:picLocks noChangeAspect="1"/>
          </p:cNvPicPr>
          <p:nvPr/>
        </p:nvPicPr>
        <p:blipFill>
          <a:blip r:embed="rId2"/>
          <a:stretch>
            <a:fillRect/>
          </a:stretch>
        </p:blipFill>
        <p:spPr>
          <a:xfrm>
            <a:off x="2797378" y="3940335"/>
            <a:ext cx="4665776" cy="2917665"/>
          </a:xfrm>
          <a:prstGeom prst="rect">
            <a:avLst/>
          </a:prstGeom>
        </p:spPr>
      </p:pic>
    </p:spTree>
    <p:extLst>
      <p:ext uri="{BB962C8B-B14F-4D97-AF65-F5344CB8AC3E}">
        <p14:creationId xmlns:p14="http://schemas.microsoft.com/office/powerpoint/2010/main" val="933310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2B9C9-160B-48C6-90EF-3180CA61401D}"/>
              </a:ext>
            </a:extLst>
          </p:cNvPr>
          <p:cNvSpPr>
            <a:spLocks noGrp="1"/>
          </p:cNvSpPr>
          <p:nvPr>
            <p:ph type="title"/>
          </p:nvPr>
        </p:nvSpPr>
        <p:spPr/>
        <p:txBody>
          <a:bodyPr/>
          <a:lstStyle/>
          <a:p>
            <a:r>
              <a:rPr lang="en-US" dirty="0"/>
              <a:t>What did we develop at UW?</a:t>
            </a:r>
          </a:p>
        </p:txBody>
      </p:sp>
      <p:sp>
        <p:nvSpPr>
          <p:cNvPr id="3" name="Content Placeholder 2">
            <a:extLst>
              <a:ext uri="{FF2B5EF4-FFF2-40B4-BE49-F238E27FC236}">
                <a16:creationId xmlns:a16="http://schemas.microsoft.com/office/drawing/2014/main" id="{5844D0A8-E417-4E98-9DEE-C012C036AE1E}"/>
              </a:ext>
            </a:extLst>
          </p:cNvPr>
          <p:cNvSpPr>
            <a:spLocks noGrp="1"/>
          </p:cNvSpPr>
          <p:nvPr>
            <p:ph idx="1"/>
          </p:nvPr>
        </p:nvSpPr>
        <p:spPr/>
        <p:txBody>
          <a:bodyPr>
            <a:normAutofit lnSpcReduction="10000"/>
          </a:bodyPr>
          <a:lstStyle/>
          <a:p>
            <a:r>
              <a:rPr lang="en-US" dirty="0"/>
              <a:t>YOLO (and variants): Joseph Redmon, UW CSE</a:t>
            </a:r>
          </a:p>
          <a:p>
            <a:pPr marL="0" indent="0">
              <a:buNone/>
            </a:pPr>
            <a:r>
              <a:rPr lang="en-US" dirty="0">
                <a:solidFill>
                  <a:srgbClr val="FF0000"/>
                </a:solidFill>
              </a:rPr>
              <a:t>(unified framework for real-time object recognition)</a:t>
            </a:r>
          </a:p>
          <a:p>
            <a:pPr marL="0" indent="0">
              <a:buNone/>
            </a:pPr>
            <a:r>
              <a:rPr lang="en-US" dirty="0"/>
              <a:t>https://www.cv-foundation.org/openaccess/content_cvpr_2016/papers/Redmon_You_Only_Look_CVPR_2016_paper.pdf</a:t>
            </a:r>
          </a:p>
          <a:p>
            <a:r>
              <a:rPr lang="en-US" dirty="0" err="1"/>
              <a:t>HATNeT</a:t>
            </a:r>
            <a:r>
              <a:rPr lang="en-US" dirty="0"/>
              <a:t>: </a:t>
            </a:r>
            <a:r>
              <a:rPr lang="en-US" dirty="0" err="1"/>
              <a:t>Sachin</a:t>
            </a:r>
            <a:r>
              <a:rPr lang="en-US" dirty="0"/>
              <a:t> Mehta, UW ECE</a:t>
            </a:r>
          </a:p>
          <a:p>
            <a:pPr marL="0" indent="0">
              <a:buNone/>
            </a:pPr>
            <a:r>
              <a:rPr lang="en-US" dirty="0">
                <a:solidFill>
                  <a:srgbClr val="FF0000"/>
                </a:solidFill>
              </a:rPr>
              <a:t>(transformer-based object recognition, originally for</a:t>
            </a:r>
          </a:p>
          <a:p>
            <a:pPr marL="0" indent="0">
              <a:buNone/>
            </a:pPr>
            <a:r>
              <a:rPr lang="en-US" dirty="0">
                <a:solidFill>
                  <a:srgbClr val="FF0000"/>
                </a:solidFill>
              </a:rPr>
              <a:t>breast biopsies) </a:t>
            </a:r>
            <a:r>
              <a:rPr lang="en-US" dirty="0"/>
              <a:t>https://homes.cs.washington.edu/~shapiro/hatnetfin.pdf</a:t>
            </a:r>
          </a:p>
        </p:txBody>
      </p:sp>
      <mc:AlternateContent xmlns:mc="http://schemas.openxmlformats.org/markup-compatibility/2006">
        <mc:Choice xmlns:p14="http://schemas.microsoft.com/office/powerpoint/2010/main" Requires="p14">
          <p:contentPart p14:bwMode="auto" r:id="rId2">
            <p14:nvContentPartPr>
              <p14:cNvPr id="4" name="Ink 3">
                <a:extLst>
                  <a:ext uri="{FF2B5EF4-FFF2-40B4-BE49-F238E27FC236}">
                    <a16:creationId xmlns:a16="http://schemas.microsoft.com/office/drawing/2014/main" id="{17FDDD59-C5C0-4EF0-BD4E-9E4BCBAC4CC3}"/>
                  </a:ext>
                </a:extLst>
              </p14:cNvPr>
              <p14:cNvContentPartPr/>
              <p14:nvPr/>
            </p14:nvContentPartPr>
            <p14:xfrm>
              <a:off x="430920" y="2185200"/>
              <a:ext cx="6981840" cy="2212920"/>
            </p14:xfrm>
          </p:contentPart>
        </mc:Choice>
        <mc:Fallback>
          <p:pic>
            <p:nvPicPr>
              <p:cNvPr id="4" name="Ink 3">
                <a:extLst>
                  <a:ext uri="{FF2B5EF4-FFF2-40B4-BE49-F238E27FC236}">
                    <a16:creationId xmlns:a16="http://schemas.microsoft.com/office/drawing/2014/main" id="{17FDDD59-C5C0-4EF0-BD4E-9E4BCBAC4CC3}"/>
                  </a:ext>
                </a:extLst>
              </p:cNvPr>
              <p:cNvPicPr/>
              <p:nvPr/>
            </p:nvPicPr>
            <p:blipFill>
              <a:blip r:embed="rId3"/>
              <a:stretch>
                <a:fillRect/>
              </a:stretch>
            </p:blipFill>
            <p:spPr>
              <a:xfrm>
                <a:off x="421560" y="2175840"/>
                <a:ext cx="7000560" cy="2231640"/>
              </a:xfrm>
              <a:prstGeom prst="rect">
                <a:avLst/>
              </a:prstGeom>
            </p:spPr>
          </p:pic>
        </mc:Fallback>
      </mc:AlternateContent>
    </p:spTree>
    <p:extLst>
      <p:ext uri="{BB962C8B-B14F-4D97-AF65-F5344CB8AC3E}">
        <p14:creationId xmlns:p14="http://schemas.microsoft.com/office/powerpoint/2010/main" val="18321467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1490</TotalTime>
  <Words>2409</Words>
  <Application>Microsoft Office PowerPoint</Application>
  <PresentationFormat>On-screen Show (4:3)</PresentationFormat>
  <Paragraphs>589</Paragraphs>
  <Slides>94</Slides>
  <Notes>16</Notes>
  <HiddenSlides>2</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94</vt:i4>
      </vt:variant>
    </vt:vector>
  </HeadingPairs>
  <TitlesOfParts>
    <vt:vector size="105" baseType="lpstr">
      <vt:lpstr>Arial</vt:lpstr>
      <vt:lpstr>Calibri</vt:lpstr>
      <vt:lpstr>Calibri Light</vt:lpstr>
      <vt:lpstr>Cambria Math</vt:lpstr>
      <vt:lpstr>Gill Sans</vt:lpstr>
      <vt:lpstr>Helvetica</vt:lpstr>
      <vt:lpstr>Segoe UI</vt:lpstr>
      <vt:lpstr>Segoe UI Semilight</vt:lpstr>
      <vt:lpstr>SourceSansPro-Semibold</vt:lpstr>
      <vt:lpstr>Wingdings</vt:lpstr>
      <vt:lpstr>Office Theme</vt:lpstr>
      <vt:lpstr>Object detection, deep learning, and R-CNNs</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1989</vt:lpstr>
      <vt:lpstr>Historical perspective – 1980</vt:lpstr>
      <vt:lpstr>Historical perspective – 1980</vt:lpstr>
      <vt:lpstr>Supervised learning – 1986</vt:lpstr>
      <vt:lpstr>Supervised learning – 1986 </vt:lpstr>
      <vt:lpstr>Practical ConvNets</vt:lpstr>
      <vt:lpstr>Demo</vt:lpstr>
      <vt:lpstr>The fall of ConvNets</vt:lpstr>
      <vt:lpstr>The key to SVMs</vt:lpstr>
      <vt:lpstr>Core idea of “deep learning”</vt:lpstr>
      <vt:lpstr>PowerPoint Presentation</vt:lpstr>
      <vt:lpstr>What’s new since the 1980s?</vt:lpstr>
      <vt:lpstr>What else? Object Proposals</vt:lpstr>
      <vt:lpstr>PowerPoint Presentation</vt:lpstr>
      <vt:lpstr>Ross’s Own System: Region CNNs</vt:lpstr>
      <vt:lpstr>           Competitive Results</vt:lpstr>
      <vt:lpstr>Top Regions for Six Object Classes</vt:lpstr>
      <vt:lpstr>What did Girshick do next?</vt:lpstr>
      <vt:lpstr>What did we develop at UW?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shapiro</cp:lastModifiedBy>
  <cp:revision>136</cp:revision>
  <dcterms:created xsi:type="dcterms:W3CDTF">2014-11-24T16:45:48Z</dcterms:created>
  <dcterms:modified xsi:type="dcterms:W3CDTF">2023-11-01T20:55:50Z</dcterms:modified>
</cp:coreProperties>
</file>